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147483581" r:id="rId4"/>
    <p:sldId id="258" r:id="rId5"/>
    <p:sldId id="259" r:id="rId6"/>
    <p:sldId id="260" r:id="rId7"/>
    <p:sldId id="262" r:id="rId8"/>
    <p:sldId id="263" r:id="rId9"/>
    <p:sldId id="264" r:id="rId10"/>
    <p:sldId id="267" r:id="rId11"/>
    <p:sldId id="268" r:id="rId12"/>
    <p:sldId id="270" r:id="rId13"/>
    <p:sldId id="271" r:id="rId14"/>
    <p:sldId id="272" r:id="rId15"/>
  </p:sldIdLst>
  <p:sldSz cx="9144000" cy="5143500" type="screen16x9"/>
  <p:notesSz cx="12357100" cy="16497300"/>
  <p:defaultTextStyle>
    <a:defPPr>
      <a:defRPr lang="en-US"/>
    </a:defPPr>
    <a:lvl1pPr marL="0" algn="l" defTabSz="452719" rtl="0" eaLnBrk="1" latinLnBrk="0" hangingPunct="1">
      <a:defRPr sz="891" kern="1200">
        <a:solidFill>
          <a:schemeClr val="tx1"/>
        </a:solidFill>
        <a:latin typeface="+mn-lt"/>
        <a:ea typeface="+mn-ea"/>
        <a:cs typeface="+mn-cs"/>
      </a:defRPr>
    </a:lvl1pPr>
    <a:lvl2pPr marL="226360" algn="l" defTabSz="452719" rtl="0" eaLnBrk="1" latinLnBrk="0" hangingPunct="1">
      <a:defRPr sz="891" kern="1200">
        <a:solidFill>
          <a:schemeClr val="tx1"/>
        </a:solidFill>
        <a:latin typeface="+mn-lt"/>
        <a:ea typeface="+mn-ea"/>
        <a:cs typeface="+mn-cs"/>
      </a:defRPr>
    </a:lvl2pPr>
    <a:lvl3pPr marL="452719" algn="l" defTabSz="452719" rtl="0" eaLnBrk="1" latinLnBrk="0" hangingPunct="1">
      <a:defRPr sz="891" kern="1200">
        <a:solidFill>
          <a:schemeClr val="tx1"/>
        </a:solidFill>
        <a:latin typeface="+mn-lt"/>
        <a:ea typeface="+mn-ea"/>
        <a:cs typeface="+mn-cs"/>
      </a:defRPr>
    </a:lvl3pPr>
    <a:lvl4pPr marL="679079" algn="l" defTabSz="452719" rtl="0" eaLnBrk="1" latinLnBrk="0" hangingPunct="1">
      <a:defRPr sz="891" kern="1200">
        <a:solidFill>
          <a:schemeClr val="tx1"/>
        </a:solidFill>
        <a:latin typeface="+mn-lt"/>
        <a:ea typeface="+mn-ea"/>
        <a:cs typeface="+mn-cs"/>
      </a:defRPr>
    </a:lvl4pPr>
    <a:lvl5pPr marL="905439" algn="l" defTabSz="452719" rtl="0" eaLnBrk="1" latinLnBrk="0" hangingPunct="1">
      <a:defRPr sz="891" kern="1200">
        <a:solidFill>
          <a:schemeClr val="tx1"/>
        </a:solidFill>
        <a:latin typeface="+mn-lt"/>
        <a:ea typeface="+mn-ea"/>
        <a:cs typeface="+mn-cs"/>
      </a:defRPr>
    </a:lvl5pPr>
    <a:lvl6pPr marL="1131799" algn="l" defTabSz="452719" rtl="0" eaLnBrk="1" latinLnBrk="0" hangingPunct="1">
      <a:defRPr sz="891" kern="1200">
        <a:solidFill>
          <a:schemeClr val="tx1"/>
        </a:solidFill>
        <a:latin typeface="+mn-lt"/>
        <a:ea typeface="+mn-ea"/>
        <a:cs typeface="+mn-cs"/>
      </a:defRPr>
    </a:lvl6pPr>
    <a:lvl7pPr marL="1358158" algn="l" defTabSz="452719" rtl="0" eaLnBrk="1" latinLnBrk="0" hangingPunct="1">
      <a:defRPr sz="891" kern="1200">
        <a:solidFill>
          <a:schemeClr val="tx1"/>
        </a:solidFill>
        <a:latin typeface="+mn-lt"/>
        <a:ea typeface="+mn-ea"/>
        <a:cs typeface="+mn-cs"/>
      </a:defRPr>
    </a:lvl7pPr>
    <a:lvl8pPr marL="1584518" algn="l" defTabSz="452719" rtl="0" eaLnBrk="1" latinLnBrk="0" hangingPunct="1">
      <a:defRPr sz="891" kern="1200">
        <a:solidFill>
          <a:schemeClr val="tx1"/>
        </a:solidFill>
        <a:latin typeface="+mn-lt"/>
        <a:ea typeface="+mn-ea"/>
        <a:cs typeface="+mn-cs"/>
      </a:defRPr>
    </a:lvl8pPr>
    <a:lvl9pPr marL="1810878" algn="l" defTabSz="452719" rtl="0" eaLnBrk="1" latinLnBrk="0" hangingPunct="1">
      <a:defRPr sz="89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9" userDrawn="1">
          <p15:clr>
            <a:srgbClr val="A4A3A4"/>
          </p15:clr>
        </p15:guide>
        <p15:guide id="2" pos="15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75C26-7BDB-4115-B6F4-E05EFD483E67}" v="27" dt="2025-04-15T20:11:37.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899"/>
        <p:guide pos="15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PATRICIA ALVAREZ PEREIRA" userId="ec27db76-7d59-4b7d-a413-a70ad0a994cc" providerId="ADAL" clId="{59075C26-7BDB-4115-B6F4-E05EFD483E67}"/>
    <pc:docChg chg="undo custSel addSld delSld modSld">
      <pc:chgData name="NORA PATRICIA ALVAREZ PEREIRA" userId="ec27db76-7d59-4b7d-a413-a70ad0a994cc" providerId="ADAL" clId="{59075C26-7BDB-4115-B6F4-E05EFD483E67}" dt="2025-04-25T14:41:58.850" v="368" actId="14100"/>
      <pc:docMkLst>
        <pc:docMk/>
      </pc:docMkLst>
      <pc:sldChg chg="addSp modSp mod">
        <pc:chgData name="NORA PATRICIA ALVAREZ PEREIRA" userId="ec27db76-7d59-4b7d-a413-a70ad0a994cc" providerId="ADAL" clId="{59075C26-7BDB-4115-B6F4-E05EFD483E67}" dt="2025-04-15T20:10:04.764" v="336"/>
        <pc:sldMkLst>
          <pc:docMk/>
          <pc:sldMk cId="0" sldId="258"/>
        </pc:sldMkLst>
        <pc:spChg chg="add mod">
          <ac:chgData name="NORA PATRICIA ALVAREZ PEREIRA" userId="ec27db76-7d59-4b7d-a413-a70ad0a994cc" providerId="ADAL" clId="{59075C26-7BDB-4115-B6F4-E05EFD483E67}" dt="2025-04-15T20:10:04.764" v="336"/>
          <ac:spMkLst>
            <pc:docMk/>
            <pc:sldMk cId="0" sldId="258"/>
            <ac:spMk id="3" creationId="{31A65F69-F156-82C6-842C-55403CD3D22A}"/>
          </ac:spMkLst>
        </pc:spChg>
      </pc:sldChg>
      <pc:sldChg chg="addSp modSp mod">
        <pc:chgData name="NORA PATRICIA ALVAREZ PEREIRA" userId="ec27db76-7d59-4b7d-a413-a70ad0a994cc" providerId="ADAL" clId="{59075C26-7BDB-4115-B6F4-E05EFD483E67}" dt="2025-04-15T20:10:12.906" v="338" actId="1076"/>
        <pc:sldMkLst>
          <pc:docMk/>
          <pc:sldMk cId="0" sldId="259"/>
        </pc:sldMkLst>
        <pc:spChg chg="add mod">
          <ac:chgData name="NORA PATRICIA ALVAREZ PEREIRA" userId="ec27db76-7d59-4b7d-a413-a70ad0a994cc" providerId="ADAL" clId="{59075C26-7BDB-4115-B6F4-E05EFD483E67}" dt="2025-04-15T20:10:12.906" v="338" actId="1076"/>
          <ac:spMkLst>
            <pc:docMk/>
            <pc:sldMk cId="0" sldId="259"/>
            <ac:spMk id="3" creationId="{7FF9AF9D-2339-68D9-6CF5-E7F818FD9BD6}"/>
          </ac:spMkLst>
        </pc:spChg>
      </pc:sldChg>
      <pc:sldChg chg="addSp modSp">
        <pc:chgData name="NORA PATRICIA ALVAREZ PEREIRA" userId="ec27db76-7d59-4b7d-a413-a70ad0a994cc" providerId="ADAL" clId="{59075C26-7BDB-4115-B6F4-E05EFD483E67}" dt="2025-04-15T20:10:14.667" v="339"/>
        <pc:sldMkLst>
          <pc:docMk/>
          <pc:sldMk cId="0" sldId="260"/>
        </pc:sldMkLst>
        <pc:spChg chg="add mod">
          <ac:chgData name="NORA PATRICIA ALVAREZ PEREIRA" userId="ec27db76-7d59-4b7d-a413-a70ad0a994cc" providerId="ADAL" clId="{59075C26-7BDB-4115-B6F4-E05EFD483E67}" dt="2025-04-15T20:10:14.667" v="339"/>
          <ac:spMkLst>
            <pc:docMk/>
            <pc:sldMk cId="0" sldId="260"/>
            <ac:spMk id="5" creationId="{350FE3A4-E0FC-0810-A867-CAB5CC4E890B}"/>
          </ac:spMkLst>
        </pc:spChg>
      </pc:sldChg>
      <pc:sldChg chg="addSp modSp mod">
        <pc:chgData name="NORA PATRICIA ALVAREZ PEREIRA" userId="ec27db76-7d59-4b7d-a413-a70ad0a994cc" providerId="ADAL" clId="{59075C26-7BDB-4115-B6F4-E05EFD483E67}" dt="2025-04-15T20:10:21.493" v="341" actId="1076"/>
        <pc:sldMkLst>
          <pc:docMk/>
          <pc:sldMk cId="0" sldId="262"/>
        </pc:sldMkLst>
        <pc:spChg chg="add mod ord">
          <ac:chgData name="NORA PATRICIA ALVAREZ PEREIRA" userId="ec27db76-7d59-4b7d-a413-a70ad0a994cc" providerId="ADAL" clId="{59075C26-7BDB-4115-B6F4-E05EFD483E67}" dt="2025-04-15T20:03:45.067" v="310" actId="166"/>
          <ac:spMkLst>
            <pc:docMk/>
            <pc:sldMk cId="0" sldId="262"/>
            <ac:spMk id="3" creationId="{FD936F55-46BC-0510-19B1-7D4A068F23E7}"/>
          </ac:spMkLst>
        </pc:spChg>
        <pc:spChg chg="add mod ord">
          <ac:chgData name="NORA PATRICIA ALVAREZ PEREIRA" userId="ec27db76-7d59-4b7d-a413-a70ad0a994cc" providerId="ADAL" clId="{59075C26-7BDB-4115-B6F4-E05EFD483E67}" dt="2025-04-15T20:04:27.910" v="312" actId="164"/>
          <ac:spMkLst>
            <pc:docMk/>
            <pc:sldMk cId="0" sldId="262"/>
            <ac:spMk id="6" creationId="{5E10DF96-516F-D681-71E8-C583F1B1F500}"/>
          </ac:spMkLst>
        </pc:spChg>
        <pc:spChg chg="add mod">
          <ac:chgData name="NORA PATRICIA ALVAREZ PEREIRA" userId="ec27db76-7d59-4b7d-a413-a70ad0a994cc" providerId="ADAL" clId="{59075C26-7BDB-4115-B6F4-E05EFD483E67}" dt="2025-04-15T20:10:21.493" v="341" actId="1076"/>
          <ac:spMkLst>
            <pc:docMk/>
            <pc:sldMk cId="0" sldId="262"/>
            <ac:spMk id="16" creationId="{0C2749AB-4E49-169E-C683-D9DB2CD2AD6E}"/>
          </ac:spMkLst>
        </pc:spChg>
        <pc:grpChg chg="add mod">
          <ac:chgData name="NORA PATRICIA ALVAREZ PEREIRA" userId="ec27db76-7d59-4b7d-a413-a70ad0a994cc" providerId="ADAL" clId="{59075C26-7BDB-4115-B6F4-E05EFD483E67}" dt="2025-04-15T20:04:39.799" v="314" actId="164"/>
          <ac:grpSpMkLst>
            <pc:docMk/>
            <pc:sldMk cId="0" sldId="262"/>
            <ac:grpSpMk id="9" creationId="{BF89A144-4F9C-9C30-15E9-31E0313DC62D}"/>
          </ac:grpSpMkLst>
        </pc:grpChg>
        <pc:grpChg chg="add mod">
          <ac:chgData name="NORA PATRICIA ALVAREZ PEREIRA" userId="ec27db76-7d59-4b7d-a413-a70ad0a994cc" providerId="ADAL" clId="{59075C26-7BDB-4115-B6F4-E05EFD483E67}" dt="2025-04-15T20:04:39.799" v="314" actId="164"/>
          <ac:grpSpMkLst>
            <pc:docMk/>
            <pc:sldMk cId="0" sldId="262"/>
            <ac:grpSpMk id="10" creationId="{BC1B473E-0AE0-D53F-3453-B47C525446D0}"/>
          </ac:grpSpMkLst>
        </pc:grpChg>
        <pc:grpChg chg="add mod">
          <ac:chgData name="NORA PATRICIA ALVAREZ PEREIRA" userId="ec27db76-7d59-4b7d-a413-a70ad0a994cc" providerId="ADAL" clId="{59075C26-7BDB-4115-B6F4-E05EFD483E67}" dt="2025-04-15T20:05:58.072" v="324" actId="164"/>
          <ac:grpSpMkLst>
            <pc:docMk/>
            <pc:sldMk cId="0" sldId="262"/>
            <ac:grpSpMk id="15" creationId="{32727A13-9C16-6595-8957-5AAB717A0C74}"/>
          </ac:grpSpMkLst>
        </pc:grpChg>
        <pc:picChg chg="mod">
          <ac:chgData name="NORA PATRICIA ALVAREZ PEREIRA" userId="ec27db76-7d59-4b7d-a413-a70ad0a994cc" providerId="ADAL" clId="{59075C26-7BDB-4115-B6F4-E05EFD483E67}" dt="2025-04-15T20:03:24.026" v="292" actId="1076"/>
          <ac:picMkLst>
            <pc:docMk/>
            <pc:sldMk cId="0" sldId="262"/>
            <ac:picMk id="2" creationId="{00000000-0000-0000-0000-000000000000}"/>
          </ac:picMkLst>
        </pc:picChg>
        <pc:picChg chg="add mod ord">
          <ac:chgData name="NORA PATRICIA ALVAREZ PEREIRA" userId="ec27db76-7d59-4b7d-a413-a70ad0a994cc" providerId="ADAL" clId="{59075C26-7BDB-4115-B6F4-E05EFD483E67}" dt="2025-04-15T20:04:27.910" v="312" actId="164"/>
          <ac:picMkLst>
            <pc:docMk/>
            <pc:sldMk cId="0" sldId="262"/>
            <ac:picMk id="5" creationId="{B9B5C9EE-49E7-D8F0-645D-BE22F47C8864}"/>
          </ac:picMkLst>
        </pc:picChg>
        <pc:picChg chg="add mod">
          <ac:chgData name="NORA PATRICIA ALVAREZ PEREIRA" userId="ec27db76-7d59-4b7d-a413-a70ad0a994cc" providerId="ADAL" clId="{59075C26-7BDB-4115-B6F4-E05EFD483E67}" dt="2025-04-15T20:04:39.799" v="314" actId="164"/>
          <ac:picMkLst>
            <pc:docMk/>
            <pc:sldMk cId="0" sldId="262"/>
            <ac:picMk id="8" creationId="{F3DA752E-5AA0-FF1F-B2E3-93B23F02B3F9}"/>
          </ac:picMkLst>
        </pc:picChg>
        <pc:picChg chg="add mod">
          <ac:chgData name="NORA PATRICIA ALVAREZ PEREIRA" userId="ec27db76-7d59-4b7d-a413-a70ad0a994cc" providerId="ADAL" clId="{59075C26-7BDB-4115-B6F4-E05EFD483E67}" dt="2025-04-15T20:05:58.072" v="324" actId="164"/>
          <ac:picMkLst>
            <pc:docMk/>
            <pc:sldMk cId="0" sldId="262"/>
            <ac:picMk id="12" creationId="{FACF1CC8-C38F-6B4E-C63B-3E2320E06F57}"/>
          </ac:picMkLst>
        </pc:picChg>
        <pc:picChg chg="add mod">
          <ac:chgData name="NORA PATRICIA ALVAREZ PEREIRA" userId="ec27db76-7d59-4b7d-a413-a70ad0a994cc" providerId="ADAL" clId="{59075C26-7BDB-4115-B6F4-E05EFD483E67}" dt="2025-04-15T20:05:58.072" v="324" actId="164"/>
          <ac:picMkLst>
            <pc:docMk/>
            <pc:sldMk cId="0" sldId="262"/>
            <ac:picMk id="14" creationId="{71CA2D3B-566B-43E4-AD3E-8CB87AD32B2A}"/>
          </ac:picMkLst>
        </pc:picChg>
      </pc:sldChg>
      <pc:sldChg chg="addSp modSp">
        <pc:chgData name="NORA PATRICIA ALVAREZ PEREIRA" userId="ec27db76-7d59-4b7d-a413-a70ad0a994cc" providerId="ADAL" clId="{59075C26-7BDB-4115-B6F4-E05EFD483E67}" dt="2025-04-15T20:10:23.553" v="342"/>
        <pc:sldMkLst>
          <pc:docMk/>
          <pc:sldMk cId="0" sldId="263"/>
        </pc:sldMkLst>
        <pc:spChg chg="add mod">
          <ac:chgData name="NORA PATRICIA ALVAREZ PEREIRA" userId="ec27db76-7d59-4b7d-a413-a70ad0a994cc" providerId="ADAL" clId="{59075C26-7BDB-4115-B6F4-E05EFD483E67}" dt="2025-04-15T20:10:23.553" v="342"/>
          <ac:spMkLst>
            <pc:docMk/>
            <pc:sldMk cId="0" sldId="263"/>
            <ac:spMk id="3" creationId="{9FA90766-91A3-B5BC-1AB6-B640F18A0619}"/>
          </ac:spMkLst>
        </pc:spChg>
      </pc:sldChg>
      <pc:sldChg chg="addSp modSp">
        <pc:chgData name="NORA PATRICIA ALVAREZ PEREIRA" userId="ec27db76-7d59-4b7d-a413-a70ad0a994cc" providerId="ADAL" clId="{59075C26-7BDB-4115-B6F4-E05EFD483E67}" dt="2025-04-15T20:10:25.501" v="343"/>
        <pc:sldMkLst>
          <pc:docMk/>
          <pc:sldMk cId="0" sldId="264"/>
        </pc:sldMkLst>
        <pc:spChg chg="add mod">
          <ac:chgData name="NORA PATRICIA ALVAREZ PEREIRA" userId="ec27db76-7d59-4b7d-a413-a70ad0a994cc" providerId="ADAL" clId="{59075C26-7BDB-4115-B6F4-E05EFD483E67}" dt="2025-04-15T20:10:25.501" v="343"/>
          <ac:spMkLst>
            <pc:docMk/>
            <pc:sldMk cId="0" sldId="264"/>
            <ac:spMk id="3" creationId="{2E698FD2-EBE4-E890-D90D-B42795845BFB}"/>
          </ac:spMkLst>
        </pc:spChg>
      </pc:sldChg>
      <pc:sldChg chg="addSp modSp">
        <pc:chgData name="NORA PATRICIA ALVAREZ PEREIRA" userId="ec27db76-7d59-4b7d-a413-a70ad0a994cc" providerId="ADAL" clId="{59075C26-7BDB-4115-B6F4-E05EFD483E67}" dt="2025-04-15T20:11:37.418" v="347"/>
        <pc:sldMkLst>
          <pc:docMk/>
          <pc:sldMk cId="0" sldId="267"/>
        </pc:sldMkLst>
        <pc:spChg chg="add mod">
          <ac:chgData name="NORA PATRICIA ALVAREZ PEREIRA" userId="ec27db76-7d59-4b7d-a413-a70ad0a994cc" providerId="ADAL" clId="{59075C26-7BDB-4115-B6F4-E05EFD483E67}" dt="2025-04-15T20:11:37.418" v="347"/>
          <ac:spMkLst>
            <pc:docMk/>
            <pc:sldMk cId="0" sldId="267"/>
            <ac:spMk id="3" creationId="{E88F8226-FCCB-899A-017B-B05A163A169A}"/>
          </ac:spMkLst>
        </pc:spChg>
      </pc:sldChg>
      <pc:sldChg chg="addSp modSp modNotesTx">
        <pc:chgData name="NORA PATRICIA ALVAREZ PEREIRA" userId="ec27db76-7d59-4b7d-a413-a70ad0a994cc" providerId="ADAL" clId="{59075C26-7BDB-4115-B6F4-E05EFD483E67}" dt="2025-04-24T16:12:48.417" v="363" actId="20577"/>
        <pc:sldMkLst>
          <pc:docMk/>
          <pc:sldMk cId="0" sldId="268"/>
        </pc:sldMkLst>
        <pc:spChg chg="add mod">
          <ac:chgData name="NORA PATRICIA ALVAREZ PEREIRA" userId="ec27db76-7d59-4b7d-a413-a70ad0a994cc" providerId="ADAL" clId="{59075C26-7BDB-4115-B6F4-E05EFD483E67}" dt="2025-04-15T20:11:10.715" v="346"/>
          <ac:spMkLst>
            <pc:docMk/>
            <pc:sldMk cId="0" sldId="268"/>
            <ac:spMk id="5" creationId="{13819603-8D60-6D2D-590E-E82D7F99A05A}"/>
          </ac:spMkLst>
        </pc:spChg>
      </pc:sldChg>
      <pc:sldChg chg="addSp modSp">
        <pc:chgData name="NORA PATRICIA ALVAREZ PEREIRA" userId="ec27db76-7d59-4b7d-a413-a70ad0a994cc" providerId="ADAL" clId="{59075C26-7BDB-4115-B6F4-E05EFD483E67}" dt="2025-04-15T20:10:27.720" v="344"/>
        <pc:sldMkLst>
          <pc:docMk/>
          <pc:sldMk cId="0" sldId="270"/>
        </pc:sldMkLst>
        <pc:spChg chg="add mod">
          <ac:chgData name="NORA PATRICIA ALVAREZ PEREIRA" userId="ec27db76-7d59-4b7d-a413-a70ad0a994cc" providerId="ADAL" clId="{59075C26-7BDB-4115-B6F4-E05EFD483E67}" dt="2025-04-15T20:10:27.720" v="344"/>
          <ac:spMkLst>
            <pc:docMk/>
            <pc:sldMk cId="0" sldId="270"/>
            <ac:spMk id="3" creationId="{E3760964-2FD5-6FDF-1CDA-0E8268876E24}"/>
          </ac:spMkLst>
        </pc:spChg>
      </pc:sldChg>
      <pc:sldChg chg="addSp modSp">
        <pc:chgData name="NORA PATRICIA ALVAREZ PEREIRA" userId="ec27db76-7d59-4b7d-a413-a70ad0a994cc" providerId="ADAL" clId="{59075C26-7BDB-4115-B6F4-E05EFD483E67}" dt="2025-04-15T20:10:29.243" v="345"/>
        <pc:sldMkLst>
          <pc:docMk/>
          <pc:sldMk cId="0" sldId="271"/>
        </pc:sldMkLst>
        <pc:spChg chg="add mod">
          <ac:chgData name="NORA PATRICIA ALVAREZ PEREIRA" userId="ec27db76-7d59-4b7d-a413-a70ad0a994cc" providerId="ADAL" clId="{59075C26-7BDB-4115-B6F4-E05EFD483E67}" dt="2025-04-15T20:10:29.243" v="345"/>
          <ac:spMkLst>
            <pc:docMk/>
            <pc:sldMk cId="0" sldId="271"/>
            <ac:spMk id="3" creationId="{62553E1C-B7B2-F3FB-7FE0-BAC8B93D6EB1}"/>
          </ac:spMkLst>
        </pc:spChg>
      </pc:sldChg>
      <pc:sldChg chg="addSp delSp modSp mod">
        <pc:chgData name="NORA PATRICIA ALVAREZ PEREIRA" userId="ec27db76-7d59-4b7d-a413-a70ad0a994cc" providerId="ADAL" clId="{59075C26-7BDB-4115-B6F4-E05EFD483E67}" dt="2025-04-25T14:41:58.850" v="368" actId="14100"/>
        <pc:sldMkLst>
          <pc:docMk/>
          <pc:sldMk cId="2167133681" sldId="2147483581"/>
        </pc:sldMkLst>
        <pc:spChg chg="mod">
          <ac:chgData name="NORA PATRICIA ALVAREZ PEREIRA" userId="ec27db76-7d59-4b7d-a413-a70ad0a994cc" providerId="ADAL" clId="{59075C26-7BDB-4115-B6F4-E05EFD483E67}" dt="2025-04-15T17:31:08.326" v="54" actId="1076"/>
          <ac:spMkLst>
            <pc:docMk/>
            <pc:sldMk cId="2167133681" sldId="2147483581"/>
            <ac:spMk id="2" creationId="{F97E6366-05CE-D039-E8FE-4067A64C19DA}"/>
          </ac:spMkLst>
        </pc:spChg>
        <pc:spChg chg="mod">
          <ac:chgData name="NORA PATRICIA ALVAREZ PEREIRA" userId="ec27db76-7d59-4b7d-a413-a70ad0a994cc" providerId="ADAL" clId="{59075C26-7BDB-4115-B6F4-E05EFD483E67}" dt="2025-04-15T17:29:49.759" v="35" actId="14100"/>
          <ac:spMkLst>
            <pc:docMk/>
            <pc:sldMk cId="2167133681" sldId="2147483581"/>
            <ac:spMk id="3" creationId="{4DEFD994-F42C-B91E-7D28-C2446921DC83}"/>
          </ac:spMkLst>
        </pc:spChg>
        <pc:spChg chg="mod">
          <ac:chgData name="NORA PATRICIA ALVAREZ PEREIRA" userId="ec27db76-7d59-4b7d-a413-a70ad0a994cc" providerId="ADAL" clId="{59075C26-7BDB-4115-B6F4-E05EFD483E67}" dt="2025-04-15T17:40:00.738" v="226" actId="14100"/>
          <ac:spMkLst>
            <pc:docMk/>
            <pc:sldMk cId="2167133681" sldId="2147483581"/>
            <ac:spMk id="4" creationId="{EA78E48F-B6BE-DC74-C707-6D5BD607B68B}"/>
          </ac:spMkLst>
        </pc:spChg>
        <pc:spChg chg="mod">
          <ac:chgData name="NORA PATRICIA ALVAREZ PEREIRA" userId="ec27db76-7d59-4b7d-a413-a70ad0a994cc" providerId="ADAL" clId="{59075C26-7BDB-4115-B6F4-E05EFD483E67}" dt="2025-04-15T17:32:27.469" v="86" actId="14100"/>
          <ac:spMkLst>
            <pc:docMk/>
            <pc:sldMk cId="2167133681" sldId="2147483581"/>
            <ac:spMk id="7" creationId="{914F3477-E312-BA9E-DCAA-0C5914012D20}"/>
          </ac:spMkLst>
        </pc:spChg>
        <pc:spChg chg="mod">
          <ac:chgData name="NORA PATRICIA ALVAREZ PEREIRA" userId="ec27db76-7d59-4b7d-a413-a70ad0a994cc" providerId="ADAL" clId="{59075C26-7BDB-4115-B6F4-E05EFD483E67}" dt="2025-04-15T17:29:36.634" v="32" actId="14100"/>
          <ac:spMkLst>
            <pc:docMk/>
            <pc:sldMk cId="2167133681" sldId="2147483581"/>
            <ac:spMk id="8" creationId="{B45A4AD5-2EFC-C5FB-F069-385293A9F317}"/>
          </ac:spMkLst>
        </pc:spChg>
        <pc:spChg chg="mod">
          <ac:chgData name="NORA PATRICIA ALVAREZ PEREIRA" userId="ec27db76-7d59-4b7d-a413-a70ad0a994cc" providerId="ADAL" clId="{59075C26-7BDB-4115-B6F4-E05EFD483E67}" dt="2025-04-15T17:40:18.007" v="227"/>
          <ac:spMkLst>
            <pc:docMk/>
            <pc:sldMk cId="2167133681" sldId="2147483581"/>
            <ac:spMk id="10" creationId="{5CB68363-3881-EE51-5308-8E4460E42BAC}"/>
          </ac:spMkLst>
        </pc:spChg>
        <pc:spChg chg="mod">
          <ac:chgData name="NORA PATRICIA ALVAREZ PEREIRA" userId="ec27db76-7d59-4b7d-a413-a70ad0a994cc" providerId="ADAL" clId="{59075C26-7BDB-4115-B6F4-E05EFD483E67}" dt="2025-04-15T17:29:43.002" v="33" actId="14100"/>
          <ac:spMkLst>
            <pc:docMk/>
            <pc:sldMk cId="2167133681" sldId="2147483581"/>
            <ac:spMk id="11" creationId="{5EE92EFD-8C43-8164-4B3A-1A6A60BB530F}"/>
          </ac:spMkLst>
        </pc:spChg>
        <pc:spChg chg="add mod">
          <ac:chgData name="NORA PATRICIA ALVAREZ PEREIRA" userId="ec27db76-7d59-4b7d-a413-a70ad0a994cc" providerId="ADAL" clId="{59075C26-7BDB-4115-B6F4-E05EFD483E67}" dt="2025-04-15T20:07:54.048" v="330"/>
          <ac:spMkLst>
            <pc:docMk/>
            <pc:sldMk cId="2167133681" sldId="2147483581"/>
            <ac:spMk id="12" creationId="{2D7A5B0B-33D2-3DBF-771C-BC13B0D99486}"/>
          </ac:spMkLst>
        </pc:spChg>
        <pc:spChg chg="mod">
          <ac:chgData name="NORA PATRICIA ALVAREZ PEREIRA" userId="ec27db76-7d59-4b7d-a413-a70ad0a994cc" providerId="ADAL" clId="{59075C26-7BDB-4115-B6F4-E05EFD483E67}" dt="2025-04-15T17:35:26.531" v="152" actId="14100"/>
          <ac:spMkLst>
            <pc:docMk/>
            <pc:sldMk cId="2167133681" sldId="2147483581"/>
            <ac:spMk id="14" creationId="{BF131902-A0B4-F808-4BE6-A21773870792}"/>
          </ac:spMkLst>
        </pc:spChg>
        <pc:spChg chg="mod">
          <ac:chgData name="NORA PATRICIA ALVAREZ PEREIRA" userId="ec27db76-7d59-4b7d-a413-a70ad0a994cc" providerId="ADAL" clId="{59075C26-7BDB-4115-B6F4-E05EFD483E67}" dt="2025-04-15T17:35:00.414" v="150" actId="14100"/>
          <ac:spMkLst>
            <pc:docMk/>
            <pc:sldMk cId="2167133681" sldId="2147483581"/>
            <ac:spMk id="15" creationId="{17B55333-4C06-6F62-1A6F-933FF6DE67BC}"/>
          </ac:spMkLst>
        </pc:spChg>
        <pc:spChg chg="mod">
          <ac:chgData name="NORA PATRICIA ALVAREZ PEREIRA" userId="ec27db76-7d59-4b7d-a413-a70ad0a994cc" providerId="ADAL" clId="{59075C26-7BDB-4115-B6F4-E05EFD483E67}" dt="2025-04-15T17:39:57.482" v="225" actId="14100"/>
          <ac:spMkLst>
            <pc:docMk/>
            <pc:sldMk cId="2167133681" sldId="2147483581"/>
            <ac:spMk id="16" creationId="{8EB827FE-43FC-E64A-1D8D-3043DBC77367}"/>
          </ac:spMkLst>
        </pc:spChg>
        <pc:spChg chg="mod">
          <ac:chgData name="NORA PATRICIA ALVAREZ PEREIRA" userId="ec27db76-7d59-4b7d-a413-a70ad0a994cc" providerId="ADAL" clId="{59075C26-7BDB-4115-B6F4-E05EFD483E67}" dt="2025-04-15T17:39:44.263" v="222" actId="14100"/>
          <ac:spMkLst>
            <pc:docMk/>
            <pc:sldMk cId="2167133681" sldId="2147483581"/>
            <ac:spMk id="17" creationId="{F5669EBF-F726-93B9-D449-4E549FFBCFBE}"/>
          </ac:spMkLst>
        </pc:spChg>
        <pc:spChg chg="mod">
          <ac:chgData name="NORA PATRICIA ALVAREZ PEREIRA" userId="ec27db76-7d59-4b7d-a413-a70ad0a994cc" providerId="ADAL" clId="{59075C26-7BDB-4115-B6F4-E05EFD483E67}" dt="2025-04-25T14:41:58.850" v="368" actId="14100"/>
          <ac:spMkLst>
            <pc:docMk/>
            <pc:sldMk cId="2167133681" sldId="2147483581"/>
            <ac:spMk id="18" creationId="{EFE5E83E-E25C-A546-64B2-118418FCB4FB}"/>
          </ac:spMkLst>
        </pc:spChg>
        <pc:spChg chg="mod">
          <ac:chgData name="NORA PATRICIA ALVAREZ PEREIRA" userId="ec27db76-7d59-4b7d-a413-a70ad0a994cc" providerId="ADAL" clId="{59075C26-7BDB-4115-B6F4-E05EFD483E67}" dt="2025-04-15T17:35:45.964" v="158" actId="14100"/>
          <ac:spMkLst>
            <pc:docMk/>
            <pc:sldMk cId="2167133681" sldId="2147483581"/>
            <ac:spMk id="19" creationId="{BF1184FE-4612-780E-D0CB-88FC3E81DE8E}"/>
          </ac:spMkLst>
        </pc:spChg>
        <pc:spChg chg="mod">
          <ac:chgData name="NORA PATRICIA ALVAREZ PEREIRA" userId="ec27db76-7d59-4b7d-a413-a70ad0a994cc" providerId="ADAL" clId="{59075C26-7BDB-4115-B6F4-E05EFD483E67}" dt="2025-04-15T17:40:33.359" v="228"/>
          <ac:spMkLst>
            <pc:docMk/>
            <pc:sldMk cId="2167133681" sldId="2147483581"/>
            <ac:spMk id="20" creationId="{A920DB13-65E6-7B26-8A50-963F3B7C049F}"/>
          </ac:spMkLst>
        </pc:spChg>
        <pc:spChg chg="mod">
          <ac:chgData name="NORA PATRICIA ALVAREZ PEREIRA" userId="ec27db76-7d59-4b7d-a413-a70ad0a994cc" providerId="ADAL" clId="{59075C26-7BDB-4115-B6F4-E05EFD483E67}" dt="2025-04-15T17:34:56.920" v="149" actId="14100"/>
          <ac:spMkLst>
            <pc:docMk/>
            <pc:sldMk cId="2167133681" sldId="2147483581"/>
            <ac:spMk id="21" creationId="{8E59E711-D40B-1389-A113-3E027394C187}"/>
          </ac:spMkLst>
        </pc:spChg>
        <pc:spChg chg="mod">
          <ac:chgData name="NORA PATRICIA ALVAREZ PEREIRA" userId="ec27db76-7d59-4b7d-a413-a70ad0a994cc" providerId="ADAL" clId="{59075C26-7BDB-4115-B6F4-E05EFD483E67}" dt="2025-04-15T17:38:17.270" v="195" actId="1038"/>
          <ac:spMkLst>
            <pc:docMk/>
            <pc:sldMk cId="2167133681" sldId="2147483581"/>
            <ac:spMk id="22" creationId="{2702FA92-2D3D-3F46-FFA5-B44E855E53C0}"/>
          </ac:spMkLst>
        </pc:spChg>
        <pc:spChg chg="mod">
          <ac:chgData name="NORA PATRICIA ALVAREZ PEREIRA" userId="ec27db76-7d59-4b7d-a413-a70ad0a994cc" providerId="ADAL" clId="{59075C26-7BDB-4115-B6F4-E05EFD483E67}" dt="2025-04-15T17:31:04.607" v="53" actId="1076"/>
          <ac:spMkLst>
            <pc:docMk/>
            <pc:sldMk cId="2167133681" sldId="2147483581"/>
            <ac:spMk id="23" creationId="{E660D16F-EA12-572C-CF00-C79E5ACAD564}"/>
          </ac:spMkLst>
        </pc:spChg>
        <pc:spChg chg="mod">
          <ac:chgData name="NORA PATRICIA ALVAREZ PEREIRA" userId="ec27db76-7d59-4b7d-a413-a70ad0a994cc" providerId="ADAL" clId="{59075C26-7BDB-4115-B6F4-E05EFD483E67}" dt="2025-04-15T17:33:08.943" v="103" actId="14100"/>
          <ac:spMkLst>
            <pc:docMk/>
            <pc:sldMk cId="2167133681" sldId="2147483581"/>
            <ac:spMk id="24" creationId="{0B77B0A2-35D5-49C6-1D57-32E4E69EEE9B}"/>
          </ac:spMkLst>
        </pc:spChg>
        <pc:spChg chg="mod">
          <ac:chgData name="NORA PATRICIA ALVAREZ PEREIRA" userId="ec27db76-7d59-4b7d-a413-a70ad0a994cc" providerId="ADAL" clId="{59075C26-7BDB-4115-B6F4-E05EFD483E67}" dt="2025-04-15T17:34:54.640" v="148" actId="14100"/>
          <ac:spMkLst>
            <pc:docMk/>
            <pc:sldMk cId="2167133681" sldId="2147483581"/>
            <ac:spMk id="25" creationId="{DB57B6EE-3E59-ABA9-97E6-EE06E3DD352B}"/>
          </ac:spMkLst>
        </pc:spChg>
        <pc:spChg chg="mod">
          <ac:chgData name="NORA PATRICIA ALVAREZ PEREIRA" userId="ec27db76-7d59-4b7d-a413-a70ad0a994cc" providerId="ADAL" clId="{59075C26-7BDB-4115-B6F4-E05EFD483E67}" dt="2025-04-15T20:06:29.071" v="325"/>
          <ac:spMkLst>
            <pc:docMk/>
            <pc:sldMk cId="2167133681" sldId="2147483581"/>
            <ac:spMk id="26" creationId="{63474B40-09F5-99C8-C9C3-0E67A3B9E0A5}"/>
          </ac:spMkLst>
        </pc:spChg>
        <pc:spChg chg="mod">
          <ac:chgData name="NORA PATRICIA ALVAREZ PEREIRA" userId="ec27db76-7d59-4b7d-a413-a70ad0a994cc" providerId="ADAL" clId="{59075C26-7BDB-4115-B6F4-E05EFD483E67}" dt="2025-04-25T14:41:50.564" v="367" actId="1037"/>
          <ac:spMkLst>
            <pc:docMk/>
            <pc:sldMk cId="2167133681" sldId="2147483581"/>
            <ac:spMk id="27" creationId="{7F009EDA-1506-B8A9-478F-0E7A4D2229F8}"/>
          </ac:spMkLst>
        </pc:spChg>
        <pc:spChg chg="mod">
          <ac:chgData name="NORA PATRICIA ALVAREZ PEREIRA" userId="ec27db76-7d59-4b7d-a413-a70ad0a994cc" providerId="ADAL" clId="{59075C26-7BDB-4115-B6F4-E05EFD483E67}" dt="2025-04-15T17:34:31.846" v="130" actId="404"/>
          <ac:spMkLst>
            <pc:docMk/>
            <pc:sldMk cId="2167133681" sldId="2147483581"/>
            <ac:spMk id="29" creationId="{7A9B532F-1797-36F0-7ADB-BB2FC5761CE7}"/>
          </ac:spMkLst>
        </pc:spChg>
        <pc:spChg chg="mod">
          <ac:chgData name="NORA PATRICIA ALVAREZ PEREIRA" userId="ec27db76-7d59-4b7d-a413-a70ad0a994cc" providerId="ADAL" clId="{59075C26-7BDB-4115-B6F4-E05EFD483E67}" dt="2025-04-15T17:37:52.964" v="181" actId="14100"/>
          <ac:spMkLst>
            <pc:docMk/>
            <pc:sldMk cId="2167133681" sldId="2147483581"/>
            <ac:spMk id="30" creationId="{28921D49-C0C0-8C29-636F-D34C2BBB16E9}"/>
          </ac:spMkLst>
        </pc:spChg>
        <pc:spChg chg="mod">
          <ac:chgData name="NORA PATRICIA ALVAREZ PEREIRA" userId="ec27db76-7d59-4b7d-a413-a70ad0a994cc" providerId="ADAL" clId="{59075C26-7BDB-4115-B6F4-E05EFD483E67}" dt="2025-04-15T17:29:20.254" v="30" actId="1037"/>
          <ac:spMkLst>
            <pc:docMk/>
            <pc:sldMk cId="2167133681" sldId="2147483581"/>
            <ac:spMk id="31" creationId="{E4FFB836-1A30-B038-79D2-B7794BC3636F}"/>
          </ac:spMkLst>
        </pc:spChg>
        <pc:spChg chg="mod">
          <ac:chgData name="NORA PATRICIA ALVAREZ PEREIRA" userId="ec27db76-7d59-4b7d-a413-a70ad0a994cc" providerId="ADAL" clId="{59075C26-7BDB-4115-B6F4-E05EFD483E67}" dt="2025-04-15T17:29:20.254" v="30" actId="1037"/>
          <ac:spMkLst>
            <pc:docMk/>
            <pc:sldMk cId="2167133681" sldId="2147483581"/>
            <ac:spMk id="32" creationId="{CD16E65A-B7B2-CA5A-858E-F7B0A6FEB8CC}"/>
          </ac:spMkLst>
        </pc:spChg>
        <pc:spChg chg="mod">
          <ac:chgData name="NORA PATRICIA ALVAREZ PEREIRA" userId="ec27db76-7d59-4b7d-a413-a70ad0a994cc" providerId="ADAL" clId="{59075C26-7BDB-4115-B6F4-E05EFD483E67}" dt="2025-04-15T17:29:20.254" v="30" actId="1037"/>
          <ac:spMkLst>
            <pc:docMk/>
            <pc:sldMk cId="2167133681" sldId="2147483581"/>
            <ac:spMk id="33" creationId="{70C48977-3086-4B23-5213-930E8FFF163B}"/>
          </ac:spMkLst>
        </pc:spChg>
        <pc:spChg chg="mod">
          <ac:chgData name="NORA PATRICIA ALVAREZ PEREIRA" userId="ec27db76-7d59-4b7d-a413-a70ad0a994cc" providerId="ADAL" clId="{59075C26-7BDB-4115-B6F4-E05EFD483E67}" dt="2025-04-15T20:09:28.428" v="332" actId="14100"/>
          <ac:spMkLst>
            <pc:docMk/>
            <pc:sldMk cId="2167133681" sldId="2147483581"/>
            <ac:spMk id="34" creationId="{B7105F10-E927-3818-3B77-F6D6685D6F79}"/>
          </ac:spMkLst>
        </pc:spChg>
        <pc:spChg chg="mod">
          <ac:chgData name="NORA PATRICIA ALVAREZ PEREIRA" userId="ec27db76-7d59-4b7d-a413-a70ad0a994cc" providerId="ADAL" clId="{59075C26-7BDB-4115-B6F4-E05EFD483E67}" dt="2025-04-15T17:31:13.678" v="56" actId="14100"/>
          <ac:spMkLst>
            <pc:docMk/>
            <pc:sldMk cId="2167133681" sldId="2147483581"/>
            <ac:spMk id="35" creationId="{3AF3FF79-D8C4-17AB-4AC9-3DCAD6FAE49D}"/>
          </ac:spMkLst>
        </pc:spChg>
        <pc:spChg chg="mod">
          <ac:chgData name="NORA PATRICIA ALVAREZ PEREIRA" userId="ec27db76-7d59-4b7d-a413-a70ad0a994cc" providerId="ADAL" clId="{59075C26-7BDB-4115-B6F4-E05EFD483E67}" dt="2025-04-15T17:35:41.597" v="157" actId="14100"/>
          <ac:spMkLst>
            <pc:docMk/>
            <pc:sldMk cId="2167133681" sldId="2147483581"/>
            <ac:spMk id="36" creationId="{08A7EA3D-9340-AD3A-15EB-F98711AD376D}"/>
          </ac:spMkLst>
        </pc:spChg>
        <pc:spChg chg="mod">
          <ac:chgData name="NORA PATRICIA ALVAREZ PEREIRA" userId="ec27db76-7d59-4b7d-a413-a70ad0a994cc" providerId="ADAL" clId="{59075C26-7BDB-4115-B6F4-E05EFD483E67}" dt="2025-04-15T17:31:11.524" v="55" actId="14100"/>
          <ac:spMkLst>
            <pc:docMk/>
            <pc:sldMk cId="2167133681" sldId="2147483581"/>
            <ac:spMk id="37" creationId="{E657FA46-E758-C45E-CC65-D70AF2E61C20}"/>
          </ac:spMkLst>
        </pc:spChg>
        <pc:spChg chg="mod">
          <ac:chgData name="NORA PATRICIA ALVAREZ PEREIRA" userId="ec27db76-7d59-4b7d-a413-a70ad0a994cc" providerId="ADAL" clId="{59075C26-7BDB-4115-B6F4-E05EFD483E67}" dt="2025-04-15T20:09:17.626" v="331"/>
          <ac:spMkLst>
            <pc:docMk/>
            <pc:sldMk cId="2167133681" sldId="2147483581"/>
            <ac:spMk id="38" creationId="{6D561899-06B4-369F-D4CF-4A6038DBBE31}"/>
          </ac:spMkLst>
        </pc:spChg>
        <pc:spChg chg="mod">
          <ac:chgData name="NORA PATRICIA ALVAREZ PEREIRA" userId="ec27db76-7d59-4b7d-a413-a70ad0a994cc" providerId="ADAL" clId="{59075C26-7BDB-4115-B6F4-E05EFD483E67}" dt="2025-04-15T17:38:17.270" v="195" actId="1038"/>
          <ac:spMkLst>
            <pc:docMk/>
            <pc:sldMk cId="2167133681" sldId="2147483581"/>
            <ac:spMk id="39" creationId="{DA2FFCF2-8C8C-AD4B-E3C4-1B532D8B8AA8}"/>
          </ac:spMkLst>
        </pc:spChg>
        <pc:spChg chg="mod">
          <ac:chgData name="NORA PATRICIA ALVAREZ PEREIRA" userId="ec27db76-7d59-4b7d-a413-a70ad0a994cc" providerId="ADAL" clId="{59075C26-7BDB-4115-B6F4-E05EFD483E67}" dt="2025-04-15T17:40:47.741" v="229"/>
          <ac:spMkLst>
            <pc:docMk/>
            <pc:sldMk cId="2167133681" sldId="2147483581"/>
            <ac:spMk id="40" creationId="{0869DE6C-A62F-2DBF-52C0-E3785E8A7DBF}"/>
          </ac:spMkLst>
        </pc:spChg>
        <pc:spChg chg="mod">
          <ac:chgData name="NORA PATRICIA ALVAREZ PEREIRA" userId="ec27db76-7d59-4b7d-a413-a70ad0a994cc" providerId="ADAL" clId="{59075C26-7BDB-4115-B6F4-E05EFD483E67}" dt="2025-04-15T20:07:15.179" v="328"/>
          <ac:spMkLst>
            <pc:docMk/>
            <pc:sldMk cId="2167133681" sldId="2147483581"/>
            <ac:spMk id="41" creationId="{B501FA50-3CB9-73C3-8CD9-3CD8887C08C8}"/>
          </ac:spMkLst>
        </pc:spChg>
        <pc:spChg chg="mod">
          <ac:chgData name="NORA PATRICIA ALVAREZ PEREIRA" userId="ec27db76-7d59-4b7d-a413-a70ad0a994cc" providerId="ADAL" clId="{59075C26-7BDB-4115-B6F4-E05EFD483E67}" dt="2025-04-15T17:32:41.795" v="93" actId="1035"/>
          <ac:spMkLst>
            <pc:docMk/>
            <pc:sldMk cId="2167133681" sldId="2147483581"/>
            <ac:spMk id="42" creationId="{92132B1C-D6B2-FD75-9707-E63C076D7535}"/>
          </ac:spMkLst>
        </pc:spChg>
        <pc:spChg chg="mod">
          <ac:chgData name="NORA PATRICIA ALVAREZ PEREIRA" userId="ec27db76-7d59-4b7d-a413-a70ad0a994cc" providerId="ADAL" clId="{59075C26-7BDB-4115-B6F4-E05EFD483E67}" dt="2025-04-15T17:38:45.969" v="204" actId="14100"/>
          <ac:spMkLst>
            <pc:docMk/>
            <pc:sldMk cId="2167133681" sldId="2147483581"/>
            <ac:spMk id="43" creationId="{6BD64A7C-C407-3658-7B09-0FA7391BD227}"/>
          </ac:spMkLst>
        </pc:spChg>
        <pc:spChg chg="mod">
          <ac:chgData name="NORA PATRICIA ALVAREZ PEREIRA" userId="ec27db76-7d59-4b7d-a413-a70ad0a994cc" providerId="ADAL" clId="{59075C26-7BDB-4115-B6F4-E05EFD483E67}" dt="2025-04-15T17:32:23.300" v="85" actId="14100"/>
          <ac:spMkLst>
            <pc:docMk/>
            <pc:sldMk cId="2167133681" sldId="2147483581"/>
            <ac:spMk id="44" creationId="{F397908C-02A3-5AC5-6770-B6ADDC49A1B2}"/>
          </ac:spMkLst>
        </pc:spChg>
        <pc:spChg chg="mod">
          <ac:chgData name="NORA PATRICIA ALVAREZ PEREIRA" userId="ec27db76-7d59-4b7d-a413-a70ad0a994cc" providerId="ADAL" clId="{59075C26-7BDB-4115-B6F4-E05EFD483E67}" dt="2025-04-15T17:32:35.467" v="88" actId="14100"/>
          <ac:spMkLst>
            <pc:docMk/>
            <pc:sldMk cId="2167133681" sldId="2147483581"/>
            <ac:spMk id="45" creationId="{CF1525B1-B8F8-BD64-83B2-824EE6D7DC4B}"/>
          </ac:spMkLst>
        </pc:spChg>
        <pc:spChg chg="mod">
          <ac:chgData name="NORA PATRICIA ALVAREZ PEREIRA" userId="ec27db76-7d59-4b7d-a413-a70ad0a994cc" providerId="ADAL" clId="{59075C26-7BDB-4115-B6F4-E05EFD483E67}" dt="2025-04-15T17:29:45.591" v="34" actId="14100"/>
          <ac:spMkLst>
            <pc:docMk/>
            <pc:sldMk cId="2167133681" sldId="2147483581"/>
            <ac:spMk id="46" creationId="{4ED31934-5BAD-D29C-C624-3F85C02E9144}"/>
          </ac:spMkLst>
        </pc:spChg>
        <pc:spChg chg="mod">
          <ac:chgData name="NORA PATRICIA ALVAREZ PEREIRA" userId="ec27db76-7d59-4b7d-a413-a70ad0a994cc" providerId="ADAL" clId="{59075C26-7BDB-4115-B6F4-E05EFD483E67}" dt="2025-04-15T17:35:32.651" v="154" actId="14100"/>
          <ac:spMkLst>
            <pc:docMk/>
            <pc:sldMk cId="2167133681" sldId="2147483581"/>
            <ac:spMk id="47" creationId="{3149640F-DCCD-53AC-4261-0F521650F6D0}"/>
          </ac:spMkLst>
        </pc:spChg>
        <pc:spChg chg="mod">
          <ac:chgData name="NORA PATRICIA ALVAREZ PEREIRA" userId="ec27db76-7d59-4b7d-a413-a70ad0a994cc" providerId="ADAL" clId="{59075C26-7BDB-4115-B6F4-E05EFD483E67}" dt="2025-04-15T17:33:05.738" v="102" actId="14100"/>
          <ac:spMkLst>
            <pc:docMk/>
            <pc:sldMk cId="2167133681" sldId="2147483581"/>
            <ac:spMk id="48" creationId="{67A4819F-5DEF-021C-FFEF-EBDC57FB78FE}"/>
          </ac:spMkLst>
        </pc:spChg>
        <pc:spChg chg="mod">
          <ac:chgData name="NORA PATRICIA ALVAREZ PEREIRA" userId="ec27db76-7d59-4b7d-a413-a70ad0a994cc" providerId="ADAL" clId="{59075C26-7BDB-4115-B6F4-E05EFD483E67}" dt="2025-04-15T17:29:54.901" v="36" actId="14100"/>
          <ac:spMkLst>
            <pc:docMk/>
            <pc:sldMk cId="2167133681" sldId="2147483581"/>
            <ac:spMk id="49" creationId="{0E6BF250-4FBB-AC68-8EF3-C6E400CD0E7F}"/>
          </ac:spMkLst>
        </pc:spChg>
        <pc:spChg chg="mod">
          <ac:chgData name="NORA PATRICIA ALVAREZ PEREIRA" userId="ec27db76-7d59-4b7d-a413-a70ad0a994cc" providerId="ADAL" clId="{59075C26-7BDB-4115-B6F4-E05EFD483E67}" dt="2025-04-15T17:37:38.350" v="178" actId="14100"/>
          <ac:spMkLst>
            <pc:docMk/>
            <pc:sldMk cId="2167133681" sldId="2147483581"/>
            <ac:spMk id="50" creationId="{E5AD5045-2411-5B80-4A2D-EA79B5D0A1CF}"/>
          </ac:spMkLst>
        </pc:spChg>
        <pc:spChg chg="mod">
          <ac:chgData name="NORA PATRICIA ALVAREZ PEREIRA" userId="ec27db76-7d59-4b7d-a413-a70ad0a994cc" providerId="ADAL" clId="{59075C26-7BDB-4115-B6F4-E05EFD483E67}" dt="2025-04-15T20:06:48.293" v="326"/>
          <ac:spMkLst>
            <pc:docMk/>
            <pc:sldMk cId="2167133681" sldId="2147483581"/>
            <ac:spMk id="51" creationId="{9564660F-77A9-D427-292A-89677E843859}"/>
          </ac:spMkLst>
        </pc:spChg>
        <pc:spChg chg="mod">
          <ac:chgData name="NORA PATRICIA ALVAREZ PEREIRA" userId="ec27db76-7d59-4b7d-a413-a70ad0a994cc" providerId="ADAL" clId="{59075C26-7BDB-4115-B6F4-E05EFD483E67}" dt="2025-04-15T20:07:01.421" v="327"/>
          <ac:spMkLst>
            <pc:docMk/>
            <pc:sldMk cId="2167133681" sldId="2147483581"/>
            <ac:spMk id="52" creationId="{98C83BB2-84B5-8F26-7D7C-CF52BCF34D66}"/>
          </ac:spMkLst>
        </pc:spChg>
        <pc:spChg chg="mod">
          <ac:chgData name="NORA PATRICIA ALVAREZ PEREIRA" userId="ec27db76-7d59-4b7d-a413-a70ad0a994cc" providerId="ADAL" clId="{59075C26-7BDB-4115-B6F4-E05EFD483E67}" dt="2025-04-15T17:37:59.211" v="183" actId="14100"/>
          <ac:spMkLst>
            <pc:docMk/>
            <pc:sldMk cId="2167133681" sldId="2147483581"/>
            <ac:spMk id="53" creationId="{FBC496F9-037F-36EE-14CA-746ADA94753E}"/>
          </ac:spMkLst>
        </pc:spChg>
        <pc:spChg chg="mod">
          <ac:chgData name="NORA PATRICIA ALVAREZ PEREIRA" userId="ec27db76-7d59-4b7d-a413-a70ad0a994cc" providerId="ADAL" clId="{59075C26-7BDB-4115-B6F4-E05EFD483E67}" dt="2025-04-15T17:37:50.343" v="180" actId="14100"/>
          <ac:spMkLst>
            <pc:docMk/>
            <pc:sldMk cId="2167133681" sldId="2147483581"/>
            <ac:spMk id="55" creationId="{9E53882A-0400-130C-B63E-065D657E0118}"/>
          </ac:spMkLst>
        </pc:spChg>
        <pc:spChg chg="mod">
          <ac:chgData name="NORA PATRICIA ALVAREZ PEREIRA" userId="ec27db76-7d59-4b7d-a413-a70ad0a994cc" providerId="ADAL" clId="{59075C26-7BDB-4115-B6F4-E05EFD483E67}" dt="2025-04-15T17:38:34.782" v="198" actId="1035"/>
          <ac:spMkLst>
            <pc:docMk/>
            <pc:sldMk cId="2167133681" sldId="2147483581"/>
            <ac:spMk id="61" creationId="{ACD06364-4894-AA92-6DCF-B3874D143E1F}"/>
          </ac:spMkLst>
        </pc:spChg>
        <pc:spChg chg="mod">
          <ac:chgData name="NORA PATRICIA ALVAREZ PEREIRA" userId="ec27db76-7d59-4b7d-a413-a70ad0a994cc" providerId="ADAL" clId="{59075C26-7BDB-4115-B6F4-E05EFD483E67}" dt="2025-04-15T17:33:15.716" v="106" actId="403"/>
          <ac:spMkLst>
            <pc:docMk/>
            <pc:sldMk cId="2167133681" sldId="2147483581"/>
            <ac:spMk id="62" creationId="{93674E9C-F5D5-9255-5C71-D6FA21F220B2}"/>
          </ac:spMkLst>
        </pc:spChg>
        <pc:spChg chg="mod">
          <ac:chgData name="NORA PATRICIA ALVAREZ PEREIRA" userId="ec27db76-7d59-4b7d-a413-a70ad0a994cc" providerId="ADAL" clId="{59075C26-7BDB-4115-B6F4-E05EFD483E67}" dt="2025-04-15T17:35:29.462" v="153" actId="14100"/>
          <ac:spMkLst>
            <pc:docMk/>
            <pc:sldMk cId="2167133681" sldId="2147483581"/>
            <ac:spMk id="63" creationId="{800844CC-BFB5-41F7-FB7B-507D62AF73CE}"/>
          </ac:spMkLst>
        </pc:spChg>
        <pc:spChg chg="mod">
          <ac:chgData name="NORA PATRICIA ALVAREZ PEREIRA" userId="ec27db76-7d59-4b7d-a413-a70ad0a994cc" providerId="ADAL" clId="{59075C26-7BDB-4115-B6F4-E05EFD483E67}" dt="2025-04-15T17:38:34.782" v="198" actId="1035"/>
          <ac:spMkLst>
            <pc:docMk/>
            <pc:sldMk cId="2167133681" sldId="2147483581"/>
            <ac:spMk id="64" creationId="{289E7536-21AC-6695-583F-58F0D9DF0F71}"/>
          </ac:spMkLst>
        </pc:spChg>
        <pc:spChg chg="mod">
          <ac:chgData name="NORA PATRICIA ALVAREZ PEREIRA" userId="ec27db76-7d59-4b7d-a413-a70ad0a994cc" providerId="ADAL" clId="{59075C26-7BDB-4115-B6F4-E05EFD483E67}" dt="2025-04-15T17:38:51.630" v="206" actId="14100"/>
          <ac:spMkLst>
            <pc:docMk/>
            <pc:sldMk cId="2167133681" sldId="2147483581"/>
            <ac:spMk id="65" creationId="{65DFA7D0-80F3-C923-E4F3-4F3DE403BDF8}"/>
          </ac:spMkLst>
        </pc:spChg>
        <pc:spChg chg="mod">
          <ac:chgData name="NORA PATRICIA ALVAREZ PEREIRA" userId="ec27db76-7d59-4b7d-a413-a70ad0a994cc" providerId="ADAL" clId="{59075C26-7BDB-4115-B6F4-E05EFD483E67}" dt="2025-04-15T17:38:17.270" v="195" actId="1038"/>
          <ac:spMkLst>
            <pc:docMk/>
            <pc:sldMk cId="2167133681" sldId="2147483581"/>
            <ac:spMk id="67" creationId="{2DE27A64-CDA9-700B-8DC1-CF7435C2D226}"/>
          </ac:spMkLst>
        </pc:spChg>
        <pc:spChg chg="mod">
          <ac:chgData name="NORA PATRICIA ALVAREZ PEREIRA" userId="ec27db76-7d59-4b7d-a413-a70ad0a994cc" providerId="ADAL" clId="{59075C26-7BDB-4115-B6F4-E05EFD483E67}" dt="2025-04-15T17:31:53.203" v="70" actId="14100"/>
          <ac:spMkLst>
            <pc:docMk/>
            <pc:sldMk cId="2167133681" sldId="2147483581"/>
            <ac:spMk id="76" creationId="{9E9BD963-5A80-4E3B-A48F-4AFD0334033F}"/>
          </ac:spMkLst>
        </pc:spChg>
        <pc:spChg chg="mod">
          <ac:chgData name="NORA PATRICIA ALVAREZ PEREIRA" userId="ec27db76-7d59-4b7d-a413-a70ad0a994cc" providerId="ADAL" clId="{59075C26-7BDB-4115-B6F4-E05EFD483E67}" dt="2025-04-15T17:32:05.133" v="77" actId="1038"/>
          <ac:spMkLst>
            <pc:docMk/>
            <pc:sldMk cId="2167133681" sldId="2147483581"/>
            <ac:spMk id="79" creationId="{81CE595D-DA82-9E57-CDA6-D6A09699C0D3}"/>
          </ac:spMkLst>
        </pc:spChg>
        <pc:spChg chg="mod">
          <ac:chgData name="NORA PATRICIA ALVAREZ PEREIRA" userId="ec27db76-7d59-4b7d-a413-a70ad0a994cc" providerId="ADAL" clId="{59075C26-7BDB-4115-B6F4-E05EFD483E67}" dt="2025-04-15T17:31:26.968" v="61" actId="14100"/>
          <ac:spMkLst>
            <pc:docMk/>
            <pc:sldMk cId="2167133681" sldId="2147483581"/>
            <ac:spMk id="80" creationId="{66806BE0-DC78-8850-237E-D7705852CEC0}"/>
          </ac:spMkLst>
        </pc:spChg>
        <pc:spChg chg="mod">
          <ac:chgData name="NORA PATRICIA ALVAREZ PEREIRA" userId="ec27db76-7d59-4b7d-a413-a70ad0a994cc" providerId="ADAL" clId="{59075C26-7BDB-4115-B6F4-E05EFD483E67}" dt="2025-04-15T17:38:34.782" v="198" actId="1035"/>
          <ac:spMkLst>
            <pc:docMk/>
            <pc:sldMk cId="2167133681" sldId="2147483581"/>
            <ac:spMk id="81" creationId="{98D8A214-E0D3-7B3A-BB92-B090C0689ADF}"/>
          </ac:spMkLst>
        </pc:spChg>
        <pc:spChg chg="mod">
          <ac:chgData name="NORA PATRICIA ALVAREZ PEREIRA" userId="ec27db76-7d59-4b7d-a413-a70ad0a994cc" providerId="ADAL" clId="{59075C26-7BDB-4115-B6F4-E05EFD483E67}" dt="2025-04-15T17:38:08.582" v="185" actId="14100"/>
          <ac:spMkLst>
            <pc:docMk/>
            <pc:sldMk cId="2167133681" sldId="2147483581"/>
            <ac:spMk id="94" creationId="{11B7FDA5-A2FA-7F12-990E-88F646F40E12}"/>
          </ac:spMkLst>
        </pc:spChg>
        <pc:spChg chg="mod">
          <ac:chgData name="NORA PATRICIA ALVAREZ PEREIRA" userId="ec27db76-7d59-4b7d-a413-a70ad0a994cc" providerId="ADAL" clId="{59075C26-7BDB-4115-B6F4-E05EFD483E67}" dt="2025-04-15T17:32:21.001" v="84" actId="14100"/>
          <ac:spMkLst>
            <pc:docMk/>
            <pc:sldMk cId="2167133681" sldId="2147483581"/>
            <ac:spMk id="124" creationId="{C75D894C-BF74-6712-D504-1299374E9728}"/>
          </ac:spMkLst>
        </pc:spChg>
        <pc:spChg chg="mod">
          <ac:chgData name="NORA PATRICIA ALVAREZ PEREIRA" userId="ec27db76-7d59-4b7d-a413-a70ad0a994cc" providerId="ADAL" clId="{59075C26-7BDB-4115-B6F4-E05EFD483E67}" dt="2025-04-15T17:32:59.317" v="100" actId="14100"/>
          <ac:spMkLst>
            <pc:docMk/>
            <pc:sldMk cId="2167133681" sldId="2147483581"/>
            <ac:spMk id="140" creationId="{E3DC719D-B66B-2CC9-B2E6-CBCE7A361964}"/>
          </ac:spMkLst>
        </pc:spChg>
        <pc:spChg chg="mod">
          <ac:chgData name="NORA PATRICIA ALVAREZ PEREIRA" userId="ec27db76-7d59-4b7d-a413-a70ad0a994cc" providerId="ADAL" clId="{59075C26-7BDB-4115-B6F4-E05EFD483E67}" dt="2025-04-15T17:32:53.347" v="99" actId="1035"/>
          <ac:spMkLst>
            <pc:docMk/>
            <pc:sldMk cId="2167133681" sldId="2147483581"/>
            <ac:spMk id="153" creationId="{FC81719B-8794-BB6B-74C9-3C0A7EB51439}"/>
          </ac:spMkLst>
        </pc:spChg>
        <pc:spChg chg="mod">
          <ac:chgData name="NORA PATRICIA ALVAREZ PEREIRA" userId="ec27db76-7d59-4b7d-a413-a70ad0a994cc" providerId="ADAL" clId="{59075C26-7BDB-4115-B6F4-E05EFD483E67}" dt="2025-04-15T17:38:01.983" v="184" actId="14100"/>
          <ac:spMkLst>
            <pc:docMk/>
            <pc:sldMk cId="2167133681" sldId="2147483581"/>
            <ac:spMk id="155" creationId="{6AA211EA-F235-0E95-9AF5-CE14119EC301}"/>
          </ac:spMkLst>
        </pc:spChg>
        <pc:spChg chg="mod">
          <ac:chgData name="NORA PATRICIA ALVAREZ PEREIRA" userId="ec27db76-7d59-4b7d-a413-a70ad0a994cc" providerId="ADAL" clId="{59075C26-7BDB-4115-B6F4-E05EFD483E67}" dt="2025-04-15T17:34:50.988" v="147" actId="14100"/>
          <ac:spMkLst>
            <pc:docMk/>
            <pc:sldMk cId="2167133681" sldId="2147483581"/>
            <ac:spMk id="165" creationId="{7F15A3EF-D14F-E5C4-55E5-26F19DB5FE6D}"/>
          </ac:spMkLst>
        </pc:spChg>
        <pc:picChg chg="mod">
          <ac:chgData name="NORA PATRICIA ALVAREZ PEREIRA" userId="ec27db76-7d59-4b7d-a413-a70ad0a994cc" providerId="ADAL" clId="{59075C26-7BDB-4115-B6F4-E05EFD483E67}" dt="2025-04-15T17:33:40.603" v="112" actId="1076"/>
          <ac:picMkLst>
            <pc:docMk/>
            <pc:sldMk cId="2167133681" sldId="2147483581"/>
            <ac:picMk id="6" creationId="{A6E5EE72-7E8F-932D-6E99-CAE1BF89E647}"/>
          </ac:picMkLst>
        </pc:picChg>
      </pc:sldChg>
      <pc:sldChg chg="add del">
        <pc:chgData name="NORA PATRICIA ALVAREZ PEREIRA" userId="ec27db76-7d59-4b7d-a413-a70ad0a994cc" providerId="ADAL" clId="{59075C26-7BDB-4115-B6F4-E05EFD483E67}" dt="2025-04-15T17:29:09.267" v="13" actId="47"/>
        <pc:sldMkLst>
          <pc:docMk/>
          <pc:sldMk cId="155279284" sldId="2147483582"/>
        </pc:sldMkLst>
      </pc:sldChg>
      <pc:sldChg chg="add del">
        <pc:chgData name="NORA PATRICIA ALVAREZ PEREIRA" userId="ec27db76-7d59-4b7d-a413-a70ad0a994cc" providerId="ADAL" clId="{59075C26-7BDB-4115-B6F4-E05EFD483E67}" dt="2025-04-15T17:28:48.006" v="4" actId="27028"/>
        <pc:sldMkLst>
          <pc:docMk/>
          <pc:sldMk cId="336798700" sldId="2147483582"/>
        </pc:sldMkLst>
      </pc:sldChg>
      <pc:sldChg chg="new del">
        <pc:chgData name="NORA PATRICIA ALVAREZ PEREIRA" userId="ec27db76-7d59-4b7d-a413-a70ad0a994cc" providerId="ADAL" clId="{59075C26-7BDB-4115-B6F4-E05EFD483E67}" dt="2025-04-15T17:27:30.198" v="1" actId="47"/>
        <pc:sldMkLst>
          <pc:docMk/>
          <pc:sldMk cId="813670815" sldId="2147483582"/>
        </pc:sldMkLst>
      </pc:sldChg>
      <pc:sldChg chg="add del">
        <pc:chgData name="NORA PATRICIA ALVAREZ PEREIRA" userId="ec27db76-7d59-4b7d-a413-a70ad0a994cc" providerId="ADAL" clId="{59075C26-7BDB-4115-B6F4-E05EFD483E67}" dt="2025-04-15T17:28:51.283" v="7" actId="27028"/>
        <pc:sldMkLst>
          <pc:docMk/>
          <pc:sldMk cId="4225654140" sldId="2147483582"/>
        </pc:sldMkLst>
      </pc:sldChg>
      <pc:sldChg chg="add del">
        <pc:chgData name="NORA PATRICIA ALVAREZ PEREIRA" userId="ec27db76-7d59-4b7d-a413-a70ad0a994cc" providerId="ADAL" clId="{59075C26-7BDB-4115-B6F4-E05EFD483E67}" dt="2025-04-15T17:29:08.265" v="12" actId="47"/>
        <pc:sldMkLst>
          <pc:docMk/>
          <pc:sldMk cId="716766887" sldId="2147483583"/>
        </pc:sldMkLst>
      </pc:sldChg>
      <pc:sldMasterChg chg="addSldLayout delSldLayout">
        <pc:chgData name="NORA PATRICIA ALVAREZ PEREIRA" userId="ec27db76-7d59-4b7d-a413-a70ad0a994cc" providerId="ADAL" clId="{59075C26-7BDB-4115-B6F4-E05EFD483E67}" dt="2025-04-15T17:28:51.283" v="7" actId="27028"/>
        <pc:sldMasterMkLst>
          <pc:docMk/>
          <pc:sldMasterMk cId="0" sldId="2147483648"/>
        </pc:sldMasterMkLst>
        <pc:sldLayoutChg chg="add del replId">
          <pc:chgData name="NORA PATRICIA ALVAREZ PEREIRA" userId="ec27db76-7d59-4b7d-a413-a70ad0a994cc" providerId="ADAL" clId="{59075C26-7BDB-4115-B6F4-E05EFD483E67}" dt="2025-04-15T17:28:51.283" v="7" actId="27028"/>
          <pc:sldLayoutMkLst>
            <pc:docMk/>
            <pc:sldMasterMk cId="0" sldId="2147483648"/>
            <pc:sldLayoutMk cId="125506277"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354638" cy="8270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99288" y="0"/>
            <a:ext cx="5354637" cy="827088"/>
          </a:xfrm>
          <a:prstGeom prst="rect">
            <a:avLst/>
          </a:prstGeom>
        </p:spPr>
        <p:txBody>
          <a:bodyPr vert="horz" lIns="91440" tIns="45720" rIns="91440" bIns="45720" rtlCol="0"/>
          <a:lstStyle>
            <a:lvl1pPr algn="r">
              <a:defRPr sz="1200"/>
            </a:lvl1pPr>
          </a:lstStyle>
          <a:p>
            <a:fld id="{550064C2-0863-4285-8C88-58E4AD69C9AD}" type="datetimeFigureOut">
              <a:rPr lang="es-CO" smtClean="0"/>
              <a:t>25/04/2025</a:t>
            </a:fld>
            <a:endParaRPr lang="es-CO"/>
          </a:p>
        </p:txBody>
      </p:sp>
      <p:sp>
        <p:nvSpPr>
          <p:cNvPr id="4" name="Marcador de imagen de diapositiva 3"/>
          <p:cNvSpPr>
            <a:spLocks noGrp="1" noRot="1" noChangeAspect="1"/>
          </p:cNvSpPr>
          <p:nvPr>
            <p:ph type="sldImg" idx="2"/>
          </p:nvPr>
        </p:nvSpPr>
        <p:spPr>
          <a:xfrm>
            <a:off x="1230313" y="2062163"/>
            <a:ext cx="9896475" cy="5567362"/>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35075" y="7939088"/>
            <a:ext cx="9886950" cy="64960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15670213"/>
            <a:ext cx="5354638" cy="8270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99288" y="15670213"/>
            <a:ext cx="5354637" cy="827087"/>
          </a:xfrm>
          <a:prstGeom prst="rect">
            <a:avLst/>
          </a:prstGeom>
        </p:spPr>
        <p:txBody>
          <a:bodyPr vert="horz" lIns="91440" tIns="45720" rIns="91440" bIns="45720" rtlCol="0" anchor="b"/>
          <a:lstStyle>
            <a:lvl1pPr algn="r">
              <a:defRPr sz="1200"/>
            </a:lvl1pPr>
          </a:lstStyle>
          <a:p>
            <a:fld id="{F04FEE51-2DE0-4C83-A827-72AE9404EEAA}" type="slidenum">
              <a:rPr lang="es-CO" smtClean="0"/>
              <a:t>‹Nº›</a:t>
            </a:fld>
            <a:endParaRPr lang="es-CO"/>
          </a:p>
        </p:txBody>
      </p:sp>
    </p:spTree>
    <p:extLst>
      <p:ext uri="{BB962C8B-B14F-4D97-AF65-F5344CB8AC3E}">
        <p14:creationId xmlns:p14="http://schemas.microsoft.com/office/powerpoint/2010/main" val="1201439990"/>
      </p:ext>
    </p:extLst>
  </p:cSld>
  <p:clrMap bg1="lt1" tx1="dk1" bg2="lt2" tx2="dk2" accent1="accent1" accent2="accent2" accent3="accent3" accent4="accent4" accent5="accent5" accent6="accent6" hlink="hlink" folHlink="folHlink"/>
  <p:notesStyle>
    <a:lvl1pPr marL="0" algn="l" defTabSz="452719" rtl="0" eaLnBrk="1" latinLnBrk="0" hangingPunct="1">
      <a:defRPr sz="594" kern="1200">
        <a:solidFill>
          <a:schemeClr val="tx1"/>
        </a:solidFill>
        <a:latin typeface="+mn-lt"/>
        <a:ea typeface="+mn-ea"/>
        <a:cs typeface="+mn-cs"/>
      </a:defRPr>
    </a:lvl1pPr>
    <a:lvl2pPr marL="226360" algn="l" defTabSz="452719" rtl="0" eaLnBrk="1" latinLnBrk="0" hangingPunct="1">
      <a:defRPr sz="594" kern="1200">
        <a:solidFill>
          <a:schemeClr val="tx1"/>
        </a:solidFill>
        <a:latin typeface="+mn-lt"/>
        <a:ea typeface="+mn-ea"/>
        <a:cs typeface="+mn-cs"/>
      </a:defRPr>
    </a:lvl2pPr>
    <a:lvl3pPr marL="452719" algn="l" defTabSz="452719" rtl="0" eaLnBrk="1" latinLnBrk="0" hangingPunct="1">
      <a:defRPr sz="594" kern="1200">
        <a:solidFill>
          <a:schemeClr val="tx1"/>
        </a:solidFill>
        <a:latin typeface="+mn-lt"/>
        <a:ea typeface="+mn-ea"/>
        <a:cs typeface="+mn-cs"/>
      </a:defRPr>
    </a:lvl3pPr>
    <a:lvl4pPr marL="679079" algn="l" defTabSz="452719" rtl="0" eaLnBrk="1" latinLnBrk="0" hangingPunct="1">
      <a:defRPr sz="594" kern="1200">
        <a:solidFill>
          <a:schemeClr val="tx1"/>
        </a:solidFill>
        <a:latin typeface="+mn-lt"/>
        <a:ea typeface="+mn-ea"/>
        <a:cs typeface="+mn-cs"/>
      </a:defRPr>
    </a:lvl4pPr>
    <a:lvl5pPr marL="905439" algn="l" defTabSz="452719" rtl="0" eaLnBrk="1" latinLnBrk="0" hangingPunct="1">
      <a:defRPr sz="594" kern="1200">
        <a:solidFill>
          <a:schemeClr val="tx1"/>
        </a:solidFill>
        <a:latin typeface="+mn-lt"/>
        <a:ea typeface="+mn-ea"/>
        <a:cs typeface="+mn-cs"/>
      </a:defRPr>
    </a:lvl5pPr>
    <a:lvl6pPr marL="1131799" algn="l" defTabSz="452719" rtl="0" eaLnBrk="1" latinLnBrk="0" hangingPunct="1">
      <a:defRPr sz="594" kern="1200">
        <a:solidFill>
          <a:schemeClr val="tx1"/>
        </a:solidFill>
        <a:latin typeface="+mn-lt"/>
        <a:ea typeface="+mn-ea"/>
        <a:cs typeface="+mn-cs"/>
      </a:defRPr>
    </a:lvl6pPr>
    <a:lvl7pPr marL="1358158" algn="l" defTabSz="452719" rtl="0" eaLnBrk="1" latinLnBrk="0" hangingPunct="1">
      <a:defRPr sz="594" kern="1200">
        <a:solidFill>
          <a:schemeClr val="tx1"/>
        </a:solidFill>
        <a:latin typeface="+mn-lt"/>
        <a:ea typeface="+mn-ea"/>
        <a:cs typeface="+mn-cs"/>
      </a:defRPr>
    </a:lvl7pPr>
    <a:lvl8pPr marL="1584518" algn="l" defTabSz="452719" rtl="0" eaLnBrk="1" latinLnBrk="0" hangingPunct="1">
      <a:defRPr sz="594" kern="1200">
        <a:solidFill>
          <a:schemeClr val="tx1"/>
        </a:solidFill>
        <a:latin typeface="+mn-lt"/>
        <a:ea typeface="+mn-ea"/>
        <a:cs typeface="+mn-cs"/>
      </a:defRPr>
    </a:lvl8pPr>
    <a:lvl9pPr marL="1810878" algn="l" defTabSz="452719" rtl="0" eaLnBrk="1" latinLnBrk="0" hangingPunct="1">
      <a:defRPr sz="5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05FDC-A038-4787-AA79-CC3E30947492}"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2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F04FEE51-2DE0-4C83-A827-72AE9404EEAA}" type="slidenum">
              <a:rPr lang="es-CO" smtClean="0"/>
              <a:t>9</a:t>
            </a:fld>
            <a:endParaRPr lang="es-CO"/>
          </a:p>
        </p:txBody>
      </p:sp>
    </p:spTree>
    <p:extLst>
      <p:ext uri="{BB962C8B-B14F-4D97-AF65-F5344CB8AC3E}">
        <p14:creationId xmlns:p14="http://schemas.microsoft.com/office/powerpoint/2010/main" val="224819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993.944</a:t>
            </a:r>
          </a:p>
          <a:p>
            <a:r>
              <a:rPr lang="es-CO" dirty="0"/>
              <a:t>19.601</a:t>
            </a:r>
          </a:p>
        </p:txBody>
      </p:sp>
      <p:sp>
        <p:nvSpPr>
          <p:cNvPr id="4" name="Marcador de número de diapositiva 3"/>
          <p:cNvSpPr>
            <a:spLocks noGrp="1"/>
          </p:cNvSpPr>
          <p:nvPr>
            <p:ph type="sldNum" sz="quarter" idx="5"/>
          </p:nvPr>
        </p:nvSpPr>
        <p:spPr/>
        <p:txBody>
          <a:bodyPr/>
          <a:lstStyle/>
          <a:p>
            <a:fld id="{F04FEE51-2DE0-4C83-A827-72AE9404EEAA}" type="slidenum">
              <a:rPr lang="es-CO" smtClean="0"/>
              <a:t>10</a:t>
            </a:fld>
            <a:endParaRPr lang="es-CO"/>
          </a:p>
        </p:txBody>
      </p:sp>
    </p:spTree>
    <p:extLst>
      <p:ext uri="{BB962C8B-B14F-4D97-AF65-F5344CB8AC3E}">
        <p14:creationId xmlns:p14="http://schemas.microsoft.com/office/powerpoint/2010/main" val="349781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0120" y="886765"/>
            <a:ext cx="4308028" cy="611881"/>
          </a:xfrm>
        </p:spPr>
        <p:txBody>
          <a:bodyPr/>
          <a:lstStyle/>
          <a:p>
            <a:r>
              <a:rPr lang="en-US"/>
              <a:t>Click to edit Master title style</a:t>
            </a:r>
          </a:p>
        </p:txBody>
      </p:sp>
      <p:sp>
        <p:nvSpPr>
          <p:cNvPr id="3" name="Subtitle 2"/>
          <p:cNvSpPr>
            <a:spLocks noGrp="1"/>
          </p:cNvSpPr>
          <p:nvPr>
            <p:ph type="subTitle" idx="1"/>
          </p:nvPr>
        </p:nvSpPr>
        <p:spPr>
          <a:xfrm>
            <a:off x="760240" y="1617586"/>
            <a:ext cx="3547788" cy="729499"/>
          </a:xfrm>
        </p:spPr>
        <p:txBody>
          <a:bodyPr/>
          <a:lstStyle>
            <a:lvl1pPr marL="0" indent="0" algn="ctr">
              <a:buNone/>
              <a:defRPr>
                <a:solidFill>
                  <a:schemeClr val="tx1">
                    <a:tint val="75000"/>
                  </a:schemeClr>
                </a:solidFill>
              </a:defRPr>
            </a:lvl1pPr>
            <a:lvl2pPr marL="190287" indent="0" algn="ctr">
              <a:buNone/>
              <a:defRPr>
                <a:solidFill>
                  <a:schemeClr val="tx1">
                    <a:tint val="75000"/>
                  </a:schemeClr>
                </a:solidFill>
              </a:defRPr>
            </a:lvl2pPr>
            <a:lvl3pPr marL="380573" indent="0" algn="ctr">
              <a:buNone/>
              <a:defRPr>
                <a:solidFill>
                  <a:schemeClr val="tx1">
                    <a:tint val="75000"/>
                  </a:schemeClr>
                </a:solidFill>
              </a:defRPr>
            </a:lvl3pPr>
            <a:lvl4pPr marL="570860" indent="0" algn="ctr">
              <a:buNone/>
              <a:defRPr>
                <a:solidFill>
                  <a:schemeClr val="tx1">
                    <a:tint val="75000"/>
                  </a:schemeClr>
                </a:solidFill>
              </a:defRPr>
            </a:lvl4pPr>
            <a:lvl5pPr marL="761147" indent="0" algn="ctr">
              <a:buNone/>
              <a:defRPr>
                <a:solidFill>
                  <a:schemeClr val="tx1">
                    <a:tint val="75000"/>
                  </a:schemeClr>
                </a:solidFill>
              </a:defRPr>
            </a:lvl5pPr>
            <a:lvl6pPr marL="951433" indent="0" algn="ctr">
              <a:buNone/>
              <a:defRPr>
                <a:solidFill>
                  <a:schemeClr val="tx1">
                    <a:tint val="75000"/>
                  </a:schemeClr>
                </a:solidFill>
              </a:defRPr>
            </a:lvl6pPr>
            <a:lvl7pPr marL="1141720" indent="0" algn="ctr">
              <a:buNone/>
              <a:defRPr>
                <a:solidFill>
                  <a:schemeClr val="tx1">
                    <a:tint val="75000"/>
                  </a:schemeClr>
                </a:solidFill>
              </a:defRPr>
            </a:lvl7pPr>
            <a:lvl8pPr marL="1332006" indent="0" algn="ctr">
              <a:buNone/>
              <a:defRPr>
                <a:solidFill>
                  <a:schemeClr val="tx1">
                    <a:tint val="75000"/>
                  </a:schemeClr>
                </a:solidFill>
              </a:defRPr>
            </a:lvl8pPr>
            <a:lvl9pPr marL="1522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74494" y="114315"/>
            <a:ext cx="1140360" cy="24356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3413" y="114315"/>
            <a:ext cx="3336610" cy="24356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1FB9-809C-7774-09EA-21F79B428A58}"/>
              </a:ext>
            </a:extLst>
          </p:cNvPr>
          <p:cNvSpPr>
            <a:spLocks noGrp="1"/>
          </p:cNvSpPr>
          <p:nvPr>
            <p:ph type="ctrTitle" hasCustomPrompt="1"/>
          </p:nvPr>
        </p:nvSpPr>
        <p:spPr>
          <a:xfrm>
            <a:off x="5393751" y="2334001"/>
            <a:ext cx="2647614" cy="709418"/>
          </a:xfrm>
        </p:spPr>
        <p:txBody>
          <a:bodyPr anchor="b">
            <a:noAutofit/>
          </a:bodyPr>
          <a:lstStyle>
            <a:lvl1pPr algn="ctr">
              <a:defRPr sz="4055" spc="169">
                <a:solidFill>
                  <a:srgbClr val="007934"/>
                </a:solidFill>
                <a:latin typeface="Arial Rounded MT Bold" panose="020F0704030504030204" pitchFamily="34" charset="0"/>
              </a:defRPr>
            </a:lvl1pPr>
          </a:lstStyle>
          <a:p>
            <a:r>
              <a:rPr lang="es-ES"/>
              <a:t>Titular</a:t>
            </a:r>
          </a:p>
        </p:txBody>
      </p:sp>
      <p:sp>
        <p:nvSpPr>
          <p:cNvPr id="3" name="Subtítulo 2">
            <a:extLst>
              <a:ext uri="{FF2B5EF4-FFF2-40B4-BE49-F238E27FC236}">
                <a16:creationId xmlns:a16="http://schemas.microsoft.com/office/drawing/2014/main" id="{D45C09A9-5FC5-FADA-6936-9A9D5E99D606}"/>
              </a:ext>
            </a:extLst>
          </p:cNvPr>
          <p:cNvSpPr>
            <a:spLocks noGrp="1"/>
          </p:cNvSpPr>
          <p:nvPr>
            <p:ph type="subTitle" idx="1"/>
          </p:nvPr>
        </p:nvSpPr>
        <p:spPr>
          <a:xfrm>
            <a:off x="5015346" y="3112690"/>
            <a:ext cx="3380509" cy="489904"/>
          </a:xfrm>
        </p:spPr>
        <p:txBody>
          <a:bodyPr>
            <a:normAutofit/>
          </a:bodyPr>
          <a:lstStyle>
            <a:lvl1pPr marL="0" indent="0" algn="ctr">
              <a:buNone/>
              <a:defRPr sz="901">
                <a:solidFill>
                  <a:srgbClr val="646363"/>
                </a:solidFill>
                <a:latin typeface="Calibri regular"/>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2EE71E-C61B-B1F3-665F-9614FBA1A8C9}"/>
              </a:ext>
            </a:extLst>
          </p:cNvPr>
          <p:cNvSpPr>
            <a:spLocks noGrp="1"/>
          </p:cNvSpPr>
          <p:nvPr>
            <p:ph type="dt" sz="half" idx="10"/>
          </p:nvPr>
        </p:nvSpPr>
        <p:spPr>
          <a:xfrm>
            <a:off x="7346373" y="4448933"/>
            <a:ext cx="1309255" cy="273844"/>
          </a:xfrm>
        </p:spPr>
        <p:txBody>
          <a:bodyPr/>
          <a:lstStyle>
            <a:lvl1pPr>
              <a:defRPr sz="1014">
                <a:solidFill>
                  <a:srgbClr val="7AD400"/>
                </a:solidFill>
                <a:latin typeface=" calibri bold italic"/>
                <a:ea typeface="Calibri bold" panose="020F0702030404030204" pitchFamily="34" charset="0"/>
                <a:cs typeface="Calibri bold" panose="020F0702030404030204" pitchFamily="34" charset="0"/>
              </a:defRPr>
            </a:lvl1pPr>
          </a:lstStyle>
          <a:p>
            <a:r>
              <a:rPr lang="es-ES"/>
              <a:t>Fecha - 2024</a:t>
            </a:r>
          </a:p>
        </p:txBody>
      </p:sp>
      <p:pic>
        <p:nvPicPr>
          <p:cNvPr id="10" name="Gráfico 9">
            <a:extLst>
              <a:ext uri="{FF2B5EF4-FFF2-40B4-BE49-F238E27FC236}">
                <a16:creationId xmlns:a16="http://schemas.microsoft.com/office/drawing/2014/main" id="{98C0D50D-E9DF-6D01-1D08-CD7BDFC40B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23364" y="4579791"/>
            <a:ext cx="2299853" cy="286309"/>
          </a:xfrm>
          <a:prstGeom prst="rect">
            <a:avLst/>
          </a:prstGeom>
        </p:spPr>
      </p:pic>
      <p:pic>
        <p:nvPicPr>
          <p:cNvPr id="14" name="Gráfico 13">
            <a:extLst>
              <a:ext uri="{FF2B5EF4-FFF2-40B4-BE49-F238E27FC236}">
                <a16:creationId xmlns:a16="http://schemas.microsoft.com/office/drawing/2014/main" id="{33B72545-B9CD-5D36-8DD4-FD42CC7446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699163" cy="3699163"/>
          </a:xfrm>
          <a:prstGeom prst="rect">
            <a:avLst/>
          </a:prstGeom>
        </p:spPr>
      </p:pic>
      <p:pic>
        <p:nvPicPr>
          <p:cNvPr id="12" name="Imagen 11" descr="Icono&#10;&#10;Descripción generada automáticamente">
            <a:extLst>
              <a:ext uri="{FF2B5EF4-FFF2-40B4-BE49-F238E27FC236}">
                <a16:creationId xmlns:a16="http://schemas.microsoft.com/office/drawing/2014/main" id="{134C8B37-2D60-4C97-D16C-25964038E6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60620" y="869563"/>
            <a:ext cx="3413236" cy="709418"/>
          </a:xfrm>
          <a:prstGeom prst="rect">
            <a:avLst/>
          </a:prstGeom>
        </p:spPr>
      </p:pic>
    </p:spTree>
    <p:extLst>
      <p:ext uri="{BB962C8B-B14F-4D97-AF65-F5344CB8AC3E}">
        <p14:creationId xmlns:p14="http://schemas.microsoft.com/office/powerpoint/2010/main" val="970633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1FB9-809C-7774-09EA-21F79B428A58}"/>
              </a:ext>
            </a:extLst>
          </p:cNvPr>
          <p:cNvSpPr>
            <a:spLocks noGrp="1"/>
          </p:cNvSpPr>
          <p:nvPr>
            <p:ph type="ctrTitle" hasCustomPrompt="1"/>
          </p:nvPr>
        </p:nvSpPr>
        <p:spPr>
          <a:xfrm>
            <a:off x="1258169" y="2648224"/>
            <a:ext cx="2647614" cy="709418"/>
          </a:xfrm>
        </p:spPr>
        <p:txBody>
          <a:bodyPr anchor="b">
            <a:noAutofit/>
          </a:bodyPr>
          <a:lstStyle>
            <a:lvl1pPr algn="ctr">
              <a:defRPr sz="4055" spc="0">
                <a:solidFill>
                  <a:srgbClr val="007934"/>
                </a:solidFill>
                <a:latin typeface="Arial Rounded MT Bold" panose="020F0704030504030204" pitchFamily="34" charset="0"/>
              </a:defRPr>
            </a:lvl1pPr>
          </a:lstStyle>
          <a:p>
            <a:r>
              <a:rPr lang="es-ES"/>
              <a:t>Titular</a:t>
            </a:r>
          </a:p>
        </p:txBody>
      </p:sp>
      <p:sp>
        <p:nvSpPr>
          <p:cNvPr id="3" name="Subtítulo 2">
            <a:extLst>
              <a:ext uri="{FF2B5EF4-FFF2-40B4-BE49-F238E27FC236}">
                <a16:creationId xmlns:a16="http://schemas.microsoft.com/office/drawing/2014/main" id="{D45C09A9-5FC5-FADA-6936-9A9D5E99D606}"/>
              </a:ext>
            </a:extLst>
          </p:cNvPr>
          <p:cNvSpPr>
            <a:spLocks noGrp="1"/>
          </p:cNvSpPr>
          <p:nvPr>
            <p:ph type="subTitle" idx="1"/>
          </p:nvPr>
        </p:nvSpPr>
        <p:spPr>
          <a:xfrm>
            <a:off x="891721" y="3481920"/>
            <a:ext cx="3380509" cy="489904"/>
          </a:xfrm>
        </p:spPr>
        <p:txBody>
          <a:bodyPr>
            <a:normAutofit/>
          </a:bodyPr>
          <a:lstStyle>
            <a:lvl1pPr marL="0" indent="0" algn="ctr">
              <a:buNone/>
              <a:defRPr sz="1014">
                <a:solidFill>
                  <a:srgbClr val="646363"/>
                </a:solidFill>
                <a:latin typeface="Calibri regular"/>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2EE71E-C61B-B1F3-665F-9614FBA1A8C9}"/>
              </a:ext>
            </a:extLst>
          </p:cNvPr>
          <p:cNvSpPr>
            <a:spLocks noGrp="1"/>
          </p:cNvSpPr>
          <p:nvPr>
            <p:ph type="dt" sz="half" idx="10"/>
          </p:nvPr>
        </p:nvSpPr>
        <p:spPr>
          <a:xfrm>
            <a:off x="7422573" y="4476115"/>
            <a:ext cx="1309255" cy="273844"/>
          </a:xfrm>
        </p:spPr>
        <p:txBody>
          <a:bodyPr/>
          <a:lstStyle>
            <a:lvl1pPr>
              <a:defRPr sz="1126">
                <a:solidFill>
                  <a:srgbClr val="7AD400"/>
                </a:solidFill>
                <a:latin typeface=" calibri bold italic"/>
                <a:ea typeface="Calibri bold" panose="020F0702030404030204" pitchFamily="34" charset="0"/>
                <a:cs typeface="Calibri bold" panose="020F0702030404030204" pitchFamily="34" charset="0"/>
              </a:defRPr>
            </a:lvl1pPr>
          </a:lstStyle>
          <a:p>
            <a:r>
              <a:rPr lang="es-ES"/>
              <a:t>Fecha - 2024</a:t>
            </a:r>
          </a:p>
        </p:txBody>
      </p:sp>
      <p:pic>
        <p:nvPicPr>
          <p:cNvPr id="10" name="Gráfico 9">
            <a:extLst>
              <a:ext uri="{FF2B5EF4-FFF2-40B4-BE49-F238E27FC236}">
                <a16:creationId xmlns:a16="http://schemas.microsoft.com/office/drawing/2014/main" id="{98C0D50D-E9DF-6D01-1D08-CD7BDFC40B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23492" y="4613037"/>
            <a:ext cx="2199725" cy="273844"/>
          </a:xfrm>
          <a:prstGeom prst="rect">
            <a:avLst/>
          </a:prstGeom>
        </p:spPr>
      </p:pic>
      <p:pic>
        <p:nvPicPr>
          <p:cNvPr id="9" name="Gráfico 8">
            <a:extLst>
              <a:ext uri="{FF2B5EF4-FFF2-40B4-BE49-F238E27FC236}">
                <a16:creationId xmlns:a16="http://schemas.microsoft.com/office/drawing/2014/main" id="{229B1F5C-4769-B6C6-F508-92F59B1DED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6993" y="1440875"/>
            <a:ext cx="4748612" cy="3520853"/>
          </a:xfrm>
          <a:prstGeom prst="rect">
            <a:avLst/>
          </a:prstGeom>
        </p:spPr>
      </p:pic>
      <p:pic>
        <p:nvPicPr>
          <p:cNvPr id="5" name="Imagen 4" descr="Icono&#10;&#10;Descripción generada automáticamente">
            <a:extLst>
              <a:ext uri="{FF2B5EF4-FFF2-40B4-BE49-F238E27FC236}">
                <a16:creationId xmlns:a16="http://schemas.microsoft.com/office/drawing/2014/main" id="{D3369502-013C-E5C4-03B9-23E9509890B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113143" y="36882"/>
            <a:ext cx="985568" cy="204843"/>
          </a:xfrm>
          <a:prstGeom prst="rect">
            <a:avLst/>
          </a:prstGeom>
        </p:spPr>
      </p:pic>
    </p:spTree>
    <p:extLst>
      <p:ext uri="{BB962C8B-B14F-4D97-AF65-F5344CB8AC3E}">
        <p14:creationId xmlns:p14="http://schemas.microsoft.com/office/powerpoint/2010/main" val="4219477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DA321-8FEB-DC6B-F08F-DDD81059334F}"/>
              </a:ext>
            </a:extLst>
          </p:cNvPr>
          <p:cNvSpPr>
            <a:spLocks noGrp="1"/>
          </p:cNvSpPr>
          <p:nvPr>
            <p:ph type="title" hasCustomPrompt="1"/>
          </p:nvPr>
        </p:nvSpPr>
        <p:spPr>
          <a:xfrm>
            <a:off x="1017877" y="1300746"/>
            <a:ext cx="2211137" cy="713791"/>
          </a:xfrm>
        </p:spPr>
        <p:txBody>
          <a:bodyPr anchor="ctr">
            <a:noAutofit/>
          </a:bodyPr>
          <a:lstStyle>
            <a:lvl1pPr>
              <a:defRPr sz="3717">
                <a:solidFill>
                  <a:srgbClr val="7AD400"/>
                </a:solidFill>
                <a:latin typeface="Arial Rounded MT Bold" panose="020F0704030504030204" pitchFamily="34" charset="0"/>
              </a:defRPr>
            </a:lvl1pPr>
          </a:lstStyle>
          <a:p>
            <a:r>
              <a:rPr lang="es-ES"/>
              <a:t>Titular</a:t>
            </a:r>
          </a:p>
        </p:txBody>
      </p:sp>
      <p:sp>
        <p:nvSpPr>
          <p:cNvPr id="4" name="Marcador de texto 3">
            <a:extLst>
              <a:ext uri="{FF2B5EF4-FFF2-40B4-BE49-F238E27FC236}">
                <a16:creationId xmlns:a16="http://schemas.microsoft.com/office/drawing/2014/main" id="{CC383C43-9B71-8815-57EE-9BBF171DC1C4}"/>
              </a:ext>
            </a:extLst>
          </p:cNvPr>
          <p:cNvSpPr>
            <a:spLocks noGrp="1"/>
          </p:cNvSpPr>
          <p:nvPr>
            <p:ph type="body" sz="half" idx="2"/>
          </p:nvPr>
        </p:nvSpPr>
        <p:spPr>
          <a:xfrm>
            <a:off x="1032164" y="2415887"/>
            <a:ext cx="2680855" cy="1922751"/>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pic>
        <p:nvPicPr>
          <p:cNvPr id="20" name="Gráfico 19">
            <a:extLst>
              <a:ext uri="{FF2B5EF4-FFF2-40B4-BE49-F238E27FC236}">
                <a16:creationId xmlns:a16="http://schemas.microsoft.com/office/drawing/2014/main" id="{22C25C18-B47C-3A9C-BA71-B97561ACA5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0936" y="704634"/>
            <a:ext cx="4653281" cy="4027429"/>
          </a:xfrm>
          <a:prstGeom prst="rect">
            <a:avLst/>
          </a:prstGeom>
        </p:spPr>
      </p:pic>
      <p:pic>
        <p:nvPicPr>
          <p:cNvPr id="23" name="Gráfico 22">
            <a:extLst>
              <a:ext uri="{FF2B5EF4-FFF2-40B4-BE49-F238E27FC236}">
                <a16:creationId xmlns:a16="http://schemas.microsoft.com/office/drawing/2014/main" id="{61E352FC-7FF1-1218-F2C8-3600BF673B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6392" y="2498783"/>
            <a:ext cx="34290" cy="161648"/>
          </a:xfrm>
          <a:prstGeom prst="rect">
            <a:avLst/>
          </a:prstGeom>
        </p:spPr>
      </p:pic>
      <p:pic>
        <p:nvPicPr>
          <p:cNvPr id="24" name="Gráfico 23">
            <a:extLst>
              <a:ext uri="{FF2B5EF4-FFF2-40B4-BE49-F238E27FC236}">
                <a16:creationId xmlns:a16="http://schemas.microsoft.com/office/drawing/2014/main" id="{8DD8495B-0686-6295-5CFD-01D997EE1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91139" y="746668"/>
            <a:ext cx="34289" cy="161648"/>
          </a:xfrm>
          <a:prstGeom prst="rect">
            <a:avLst/>
          </a:prstGeom>
        </p:spPr>
      </p:pic>
      <p:sp>
        <p:nvSpPr>
          <p:cNvPr id="34" name="Subtítulo 2">
            <a:extLst>
              <a:ext uri="{FF2B5EF4-FFF2-40B4-BE49-F238E27FC236}">
                <a16:creationId xmlns:a16="http://schemas.microsoft.com/office/drawing/2014/main" id="{1BC80DC9-1634-3593-D542-0229D2F3376C}"/>
              </a:ext>
            </a:extLst>
          </p:cNvPr>
          <p:cNvSpPr>
            <a:spLocks noGrp="1"/>
          </p:cNvSpPr>
          <p:nvPr>
            <p:ph type="subTitle" idx="1" hasCustomPrompt="1"/>
          </p:nvPr>
        </p:nvSpPr>
        <p:spPr>
          <a:xfrm>
            <a:off x="1017878" y="2014538"/>
            <a:ext cx="2695141" cy="401349"/>
          </a:xfrm>
        </p:spPr>
        <p:txBody>
          <a:bodyPr>
            <a:normAutofit/>
          </a:bodyPr>
          <a:lstStyle>
            <a:lvl1pPr marL="0" indent="0" algn="l">
              <a:buNone/>
              <a:defRPr sz="2027">
                <a:solidFill>
                  <a:srgbClr val="646363"/>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Titular</a:t>
            </a:r>
          </a:p>
        </p:txBody>
      </p:sp>
      <p:sp>
        <p:nvSpPr>
          <p:cNvPr id="37" name="Marcador de texto 3">
            <a:extLst>
              <a:ext uri="{FF2B5EF4-FFF2-40B4-BE49-F238E27FC236}">
                <a16:creationId xmlns:a16="http://schemas.microsoft.com/office/drawing/2014/main" id="{FD3FED75-5ED2-8C1A-2541-9E6B837C2A65}"/>
              </a:ext>
            </a:extLst>
          </p:cNvPr>
          <p:cNvSpPr>
            <a:spLocks noGrp="1"/>
          </p:cNvSpPr>
          <p:nvPr>
            <p:ph type="body" sz="half" idx="10" hasCustomPrompt="1"/>
          </p:nvPr>
        </p:nvSpPr>
        <p:spPr>
          <a:xfrm>
            <a:off x="627459" y="151247"/>
            <a:ext cx="2680855" cy="401349"/>
          </a:xfrm>
        </p:spPr>
        <p:txBody>
          <a:bodyPr anchor="b"/>
          <a:lstStyle>
            <a:lvl1pPr marL="0" indent="0">
              <a:buNone/>
              <a:defRPr sz="901">
                <a:solidFill>
                  <a:srgbClr val="7AD400"/>
                </a:solidFill>
                <a:latin typeface="Arial Rounded MT Bold" panose="020F070403050403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Capitular</a:t>
            </a:r>
          </a:p>
        </p:txBody>
      </p:sp>
      <p:sp>
        <p:nvSpPr>
          <p:cNvPr id="38" name="Marcador de texto 3">
            <a:extLst>
              <a:ext uri="{FF2B5EF4-FFF2-40B4-BE49-F238E27FC236}">
                <a16:creationId xmlns:a16="http://schemas.microsoft.com/office/drawing/2014/main" id="{6E3BB239-284F-32E6-AA16-B15419B9EBFA}"/>
              </a:ext>
            </a:extLst>
          </p:cNvPr>
          <p:cNvSpPr>
            <a:spLocks noGrp="1"/>
          </p:cNvSpPr>
          <p:nvPr>
            <p:ph type="body" sz="half" idx="11" hasCustomPrompt="1"/>
          </p:nvPr>
        </p:nvSpPr>
        <p:spPr>
          <a:xfrm>
            <a:off x="627459" y="574964"/>
            <a:ext cx="2680855" cy="213013"/>
          </a:xfrm>
        </p:spPr>
        <p:txBody>
          <a:bodyPr/>
          <a:lstStyle>
            <a:lvl1pPr marL="0" indent="0">
              <a:buNone/>
              <a:defRPr sz="901">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spTree>
    <p:extLst>
      <p:ext uri="{BB962C8B-B14F-4D97-AF65-F5344CB8AC3E}">
        <p14:creationId xmlns:p14="http://schemas.microsoft.com/office/powerpoint/2010/main" val="2097861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DA321-8FEB-DC6B-F08F-DDD81059334F}"/>
              </a:ext>
            </a:extLst>
          </p:cNvPr>
          <p:cNvSpPr>
            <a:spLocks noGrp="1"/>
          </p:cNvSpPr>
          <p:nvPr>
            <p:ph type="title" hasCustomPrompt="1"/>
          </p:nvPr>
        </p:nvSpPr>
        <p:spPr>
          <a:xfrm>
            <a:off x="5582733" y="2219219"/>
            <a:ext cx="3139786" cy="713791"/>
          </a:xfrm>
        </p:spPr>
        <p:txBody>
          <a:bodyPr anchor="ctr">
            <a:noAutofit/>
          </a:bodyPr>
          <a:lstStyle>
            <a:lvl1pPr algn="r">
              <a:defRPr sz="4505">
                <a:solidFill>
                  <a:srgbClr val="7AD400"/>
                </a:solidFill>
                <a:latin typeface="Arial Rounded MT Bold" panose="020F0704030504030204" pitchFamily="34" charset="0"/>
              </a:defRPr>
            </a:lvl1pPr>
          </a:lstStyle>
          <a:p>
            <a:r>
              <a:rPr lang="es-ES"/>
              <a:t>Titular</a:t>
            </a:r>
          </a:p>
        </p:txBody>
      </p:sp>
      <p:sp>
        <p:nvSpPr>
          <p:cNvPr id="4" name="Marcador de texto 3">
            <a:extLst>
              <a:ext uri="{FF2B5EF4-FFF2-40B4-BE49-F238E27FC236}">
                <a16:creationId xmlns:a16="http://schemas.microsoft.com/office/drawing/2014/main" id="{CC383C43-9B71-8815-57EE-9BBF171DC1C4}"/>
              </a:ext>
            </a:extLst>
          </p:cNvPr>
          <p:cNvSpPr>
            <a:spLocks noGrp="1"/>
          </p:cNvSpPr>
          <p:nvPr>
            <p:ph type="body" sz="half" idx="2"/>
          </p:nvPr>
        </p:nvSpPr>
        <p:spPr>
          <a:xfrm>
            <a:off x="5518439" y="3551743"/>
            <a:ext cx="3204079" cy="798801"/>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pic>
        <p:nvPicPr>
          <p:cNvPr id="23" name="Gráfico 22">
            <a:extLst>
              <a:ext uri="{FF2B5EF4-FFF2-40B4-BE49-F238E27FC236}">
                <a16:creationId xmlns:a16="http://schemas.microsoft.com/office/drawing/2014/main" id="{61E352FC-7FF1-1218-F2C8-3600BF673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1236" y="3551743"/>
            <a:ext cx="34290" cy="161648"/>
          </a:xfrm>
          <a:prstGeom prst="rect">
            <a:avLst/>
          </a:prstGeom>
        </p:spPr>
      </p:pic>
      <p:pic>
        <p:nvPicPr>
          <p:cNvPr id="24" name="Gráfico 23">
            <a:extLst>
              <a:ext uri="{FF2B5EF4-FFF2-40B4-BE49-F238E27FC236}">
                <a16:creationId xmlns:a16="http://schemas.microsoft.com/office/drawing/2014/main" id="{8DD8495B-0686-6295-5CFD-01D997EE1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91139" y="746668"/>
            <a:ext cx="34289" cy="161648"/>
          </a:xfrm>
          <a:prstGeom prst="rect">
            <a:avLst/>
          </a:prstGeom>
        </p:spPr>
      </p:pic>
      <p:sp>
        <p:nvSpPr>
          <p:cNvPr id="31" name="CuadroTexto 30">
            <a:extLst>
              <a:ext uri="{FF2B5EF4-FFF2-40B4-BE49-F238E27FC236}">
                <a16:creationId xmlns:a16="http://schemas.microsoft.com/office/drawing/2014/main" id="{E19B5439-13DE-64E7-DD2C-4EEE1E3BC1E3}"/>
              </a:ext>
            </a:extLst>
          </p:cNvPr>
          <p:cNvSpPr txBox="1"/>
          <p:nvPr userDrawn="1"/>
        </p:nvSpPr>
        <p:spPr>
          <a:xfrm>
            <a:off x="548878" y="557213"/>
            <a:ext cx="842549" cy="213585"/>
          </a:xfrm>
          <a:prstGeom prst="rect">
            <a:avLst/>
          </a:prstGeom>
          <a:noFill/>
        </p:spPr>
        <p:txBody>
          <a:bodyPr wrap="square" rtlCol="0">
            <a:spAutoFit/>
          </a:bodyPr>
          <a:lstStyle/>
          <a:p>
            <a:r>
              <a:rPr lang="es-ES" sz="788">
                <a:solidFill>
                  <a:schemeClr val="bg1"/>
                </a:solidFill>
                <a:latin typeface="Calibri bold italic" panose="020F07020304040A0204" pitchFamily="34" charset="0"/>
                <a:ea typeface="Calibri bold italic" panose="020F07020304040A0204" pitchFamily="34" charset="0"/>
                <a:cs typeface="Calibri bold italic" panose="020F07020304040A0204" pitchFamily="34" charset="0"/>
              </a:rPr>
              <a:t>Tema</a:t>
            </a:r>
          </a:p>
        </p:txBody>
      </p:sp>
      <p:sp>
        <p:nvSpPr>
          <p:cNvPr id="30" name="CuadroTexto 29">
            <a:extLst>
              <a:ext uri="{FF2B5EF4-FFF2-40B4-BE49-F238E27FC236}">
                <a16:creationId xmlns:a16="http://schemas.microsoft.com/office/drawing/2014/main" id="{CA6FB961-AC77-55AF-9733-1D368B180251}"/>
              </a:ext>
            </a:extLst>
          </p:cNvPr>
          <p:cNvSpPr txBox="1"/>
          <p:nvPr userDrawn="1"/>
        </p:nvSpPr>
        <p:spPr>
          <a:xfrm>
            <a:off x="563165" y="392907"/>
            <a:ext cx="842549" cy="213585"/>
          </a:xfrm>
          <a:prstGeom prst="rect">
            <a:avLst/>
          </a:prstGeom>
          <a:noFill/>
        </p:spPr>
        <p:txBody>
          <a:bodyPr wrap="square" rtlCol="0">
            <a:spAutoFit/>
          </a:bodyPr>
          <a:lstStyle/>
          <a:p>
            <a:r>
              <a:rPr lang="es-ES" sz="788">
                <a:solidFill>
                  <a:schemeClr val="bg1"/>
                </a:solidFill>
                <a:latin typeface="Arial Rounded MT Bold" panose="020F0704030504030204" pitchFamily="34" charset="0"/>
              </a:rPr>
              <a:t>Capitular</a:t>
            </a:r>
          </a:p>
        </p:txBody>
      </p:sp>
      <p:sp>
        <p:nvSpPr>
          <p:cNvPr id="36" name="Subtítulo 2">
            <a:extLst>
              <a:ext uri="{FF2B5EF4-FFF2-40B4-BE49-F238E27FC236}">
                <a16:creationId xmlns:a16="http://schemas.microsoft.com/office/drawing/2014/main" id="{2F076D83-E756-9946-DF7E-0C77040D0933}"/>
              </a:ext>
            </a:extLst>
          </p:cNvPr>
          <p:cNvSpPr>
            <a:spLocks noGrp="1"/>
          </p:cNvSpPr>
          <p:nvPr>
            <p:ph type="subTitle" idx="1" hasCustomPrompt="1"/>
          </p:nvPr>
        </p:nvSpPr>
        <p:spPr>
          <a:xfrm>
            <a:off x="5847347" y="2964284"/>
            <a:ext cx="2875170" cy="587459"/>
          </a:xfrm>
        </p:spPr>
        <p:txBody>
          <a:bodyPr>
            <a:noAutofit/>
          </a:bodyPr>
          <a:lstStyle>
            <a:lvl1pPr marL="0" indent="0" algn="r">
              <a:buNone/>
              <a:defRPr sz="3041">
                <a:solidFill>
                  <a:srgbClr val="646363"/>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Titular</a:t>
            </a:r>
          </a:p>
        </p:txBody>
      </p:sp>
      <p:pic>
        <p:nvPicPr>
          <p:cNvPr id="6" name="Imagen 5" descr="Icono&#10;&#10;Descripción generada automáticamente">
            <a:extLst>
              <a:ext uri="{FF2B5EF4-FFF2-40B4-BE49-F238E27FC236}">
                <a16:creationId xmlns:a16="http://schemas.microsoft.com/office/drawing/2014/main" id="{4967F216-0997-2268-AD57-9B5A4B9D97F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9628" y="89291"/>
            <a:ext cx="1153990" cy="239849"/>
          </a:xfrm>
          <a:prstGeom prst="rect">
            <a:avLst/>
          </a:prstGeom>
        </p:spPr>
      </p:pic>
    </p:spTree>
    <p:extLst>
      <p:ext uri="{BB962C8B-B14F-4D97-AF65-F5344CB8AC3E}">
        <p14:creationId xmlns:p14="http://schemas.microsoft.com/office/powerpoint/2010/main" val="3112420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con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7AC3-F5F4-4128-8841-7FB3F5D61B91}"/>
              </a:ext>
            </a:extLst>
          </p:cNvPr>
          <p:cNvSpPr>
            <a:spLocks noGrp="1"/>
          </p:cNvSpPr>
          <p:nvPr>
            <p:ph type="title" hasCustomPrompt="1"/>
          </p:nvPr>
        </p:nvSpPr>
        <p:spPr>
          <a:xfrm>
            <a:off x="5010432" y="1272636"/>
            <a:ext cx="2949178" cy="429972"/>
          </a:xfrm>
        </p:spPr>
        <p:txBody>
          <a:bodyPr anchor="ctr">
            <a:normAutofit/>
          </a:bodyPr>
          <a:lstStyle>
            <a:lvl1pPr algn="ctr">
              <a:defRPr sz="2478">
                <a:solidFill>
                  <a:srgbClr val="7AD400"/>
                </a:solidFill>
                <a:latin typeface="Arial Rounded MT Bold" panose="020F0704030504030204" pitchFamily="34" charset="0"/>
              </a:defRPr>
            </a:lvl1pPr>
          </a:lstStyle>
          <a:p>
            <a:r>
              <a:rPr lang="es-ES"/>
              <a:t>Título</a:t>
            </a:r>
          </a:p>
        </p:txBody>
      </p:sp>
      <p:sp>
        <p:nvSpPr>
          <p:cNvPr id="4" name="Marcador de texto 3">
            <a:extLst>
              <a:ext uri="{FF2B5EF4-FFF2-40B4-BE49-F238E27FC236}">
                <a16:creationId xmlns:a16="http://schemas.microsoft.com/office/drawing/2014/main" id="{4AF1DB0E-9A2E-1A36-3BCD-0AD495739F3F}"/>
              </a:ext>
            </a:extLst>
          </p:cNvPr>
          <p:cNvSpPr>
            <a:spLocks noGrp="1"/>
          </p:cNvSpPr>
          <p:nvPr>
            <p:ph type="body" sz="half" idx="2"/>
          </p:nvPr>
        </p:nvSpPr>
        <p:spPr>
          <a:xfrm>
            <a:off x="4911170" y="1948381"/>
            <a:ext cx="3255263" cy="1859317"/>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sp>
        <p:nvSpPr>
          <p:cNvPr id="10" name="Subtítulo 2">
            <a:extLst>
              <a:ext uri="{FF2B5EF4-FFF2-40B4-BE49-F238E27FC236}">
                <a16:creationId xmlns:a16="http://schemas.microsoft.com/office/drawing/2014/main" id="{E11F170B-0550-45F5-C69A-1846BDB1F212}"/>
              </a:ext>
            </a:extLst>
          </p:cNvPr>
          <p:cNvSpPr>
            <a:spLocks noGrp="1"/>
          </p:cNvSpPr>
          <p:nvPr>
            <p:ph type="subTitle" idx="1"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B321736C-A016-9115-6555-C6B08D2E9ED8}"/>
              </a:ext>
            </a:extLst>
          </p:cNvPr>
          <p:cNvSpPr>
            <a:spLocks noGrp="1"/>
          </p:cNvSpPr>
          <p:nvPr>
            <p:ph type="body" sz="half" idx="13" hasCustomPrompt="1"/>
          </p:nvPr>
        </p:nvSpPr>
        <p:spPr>
          <a:xfrm>
            <a:off x="556460" y="628573"/>
            <a:ext cx="3729791" cy="17447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pic>
        <p:nvPicPr>
          <p:cNvPr id="14" name="Gráfico 13">
            <a:extLst>
              <a:ext uri="{FF2B5EF4-FFF2-40B4-BE49-F238E27FC236}">
                <a16:creationId xmlns:a16="http://schemas.microsoft.com/office/drawing/2014/main" id="{1F27B59C-6B28-2A74-416A-1B1735AF8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92330" y="746589"/>
            <a:ext cx="34289" cy="161648"/>
          </a:xfrm>
          <a:prstGeom prst="rect">
            <a:avLst/>
          </a:prstGeom>
        </p:spPr>
      </p:pic>
      <p:pic>
        <p:nvPicPr>
          <p:cNvPr id="15" name="Gráfico 14">
            <a:extLst>
              <a:ext uri="{FF2B5EF4-FFF2-40B4-BE49-F238E27FC236}">
                <a16:creationId xmlns:a16="http://schemas.microsoft.com/office/drawing/2014/main" id="{C0F8ECAD-34FA-4359-2B25-5313EFD02D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0291" y="2022159"/>
            <a:ext cx="34290" cy="161648"/>
          </a:xfrm>
          <a:prstGeom prst="rect">
            <a:avLst/>
          </a:prstGeom>
        </p:spPr>
      </p:pic>
      <p:pic>
        <p:nvPicPr>
          <p:cNvPr id="3" name="Imagen 2" descr="Icono&#10;&#10;Descripción generada automáticamente">
            <a:extLst>
              <a:ext uri="{FF2B5EF4-FFF2-40B4-BE49-F238E27FC236}">
                <a16:creationId xmlns:a16="http://schemas.microsoft.com/office/drawing/2014/main" id="{E688032B-5018-9CD9-33B9-7B3B1D9E37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13143" y="36882"/>
            <a:ext cx="985568" cy="204843"/>
          </a:xfrm>
          <a:prstGeom prst="rect">
            <a:avLst/>
          </a:prstGeom>
        </p:spPr>
      </p:pic>
    </p:spTree>
    <p:extLst>
      <p:ext uri="{BB962C8B-B14F-4D97-AF65-F5344CB8AC3E}">
        <p14:creationId xmlns:p14="http://schemas.microsoft.com/office/powerpoint/2010/main" val="2148157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637847" y="1077923"/>
            <a:ext cx="7886700" cy="448051"/>
          </a:xfrm>
        </p:spPr>
        <p:txBody>
          <a:bodyPr>
            <a:normAutofit/>
          </a:bodyPr>
          <a:lstStyle>
            <a:lvl1pPr algn="ctr">
              <a:defRPr sz="2478">
                <a:solidFill>
                  <a:srgbClr val="92D050"/>
                </a:solidFill>
                <a:latin typeface="Arial Rounded MT Bold" panose="020F0704030504030204" pitchFamily="34" charset="0"/>
              </a:defRPr>
            </a:lvl1pPr>
          </a:lstStyle>
          <a:p>
            <a:r>
              <a:rPr lang="es-ES"/>
              <a:t>Título</a:t>
            </a:r>
          </a:p>
        </p:txBody>
      </p:sp>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1416719" y="1642310"/>
            <a:ext cx="6442910" cy="2423267"/>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556460" y="628572"/>
            <a:ext cx="3729791" cy="20876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pic>
        <p:nvPicPr>
          <p:cNvPr id="4" name="Imagen 3" descr="Icono&#10;&#10;Descripción generada automáticamente">
            <a:extLst>
              <a:ext uri="{FF2B5EF4-FFF2-40B4-BE49-F238E27FC236}">
                <a16:creationId xmlns:a16="http://schemas.microsoft.com/office/drawing/2014/main" id="{5FECA215-3BE1-4ABA-7E4C-BA7DE515A2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143" y="36882"/>
            <a:ext cx="985568" cy="204843"/>
          </a:xfrm>
          <a:prstGeom prst="rect">
            <a:avLst/>
          </a:prstGeom>
        </p:spPr>
      </p:pic>
    </p:spTree>
    <p:extLst>
      <p:ext uri="{BB962C8B-B14F-4D97-AF65-F5344CB8AC3E}">
        <p14:creationId xmlns:p14="http://schemas.microsoft.com/office/powerpoint/2010/main" val="771153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2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637847" y="1077923"/>
            <a:ext cx="7886700" cy="448051"/>
          </a:xfrm>
        </p:spPr>
        <p:txBody>
          <a:bodyPr>
            <a:normAutofit/>
          </a:bodyPr>
          <a:lstStyle>
            <a:lvl1pPr algn="ctr">
              <a:defRPr sz="2478">
                <a:solidFill>
                  <a:srgbClr val="92D050"/>
                </a:solidFill>
                <a:latin typeface="Arial Rounded MT Bold" panose="020F0704030504030204" pitchFamily="34" charset="0"/>
              </a:defRPr>
            </a:lvl1pPr>
          </a:lstStyle>
          <a:p>
            <a:r>
              <a:rPr lang="es-ES"/>
              <a:t>Título</a:t>
            </a:r>
          </a:p>
        </p:txBody>
      </p:sp>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627459" y="1633287"/>
            <a:ext cx="3658791" cy="3069276"/>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1139" y="746668"/>
            <a:ext cx="34289" cy="161648"/>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556460" y="628572"/>
            <a:ext cx="3729791" cy="20876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sp>
        <p:nvSpPr>
          <p:cNvPr id="4" name="Marcador de contenido 2">
            <a:extLst>
              <a:ext uri="{FF2B5EF4-FFF2-40B4-BE49-F238E27FC236}">
                <a16:creationId xmlns:a16="http://schemas.microsoft.com/office/drawing/2014/main" id="{5A809D6E-B0A8-721F-B129-C709966D4823}"/>
              </a:ext>
            </a:extLst>
          </p:cNvPr>
          <p:cNvSpPr>
            <a:spLocks noGrp="1"/>
          </p:cNvSpPr>
          <p:nvPr>
            <p:ph idx="14"/>
          </p:nvPr>
        </p:nvSpPr>
        <p:spPr>
          <a:xfrm>
            <a:off x="4746458" y="1642311"/>
            <a:ext cx="3770083" cy="3069276"/>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7003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627459" y="1007005"/>
            <a:ext cx="7755544" cy="3695558"/>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1139" y="746668"/>
            <a:ext cx="34289" cy="161648"/>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556460" y="628572"/>
            <a:ext cx="3729791" cy="20876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pic>
        <p:nvPicPr>
          <p:cNvPr id="2" name="Imagen 1" descr="Icono&#10;&#10;Descripción generada automáticamente">
            <a:extLst>
              <a:ext uri="{FF2B5EF4-FFF2-40B4-BE49-F238E27FC236}">
                <a16:creationId xmlns:a16="http://schemas.microsoft.com/office/drawing/2014/main" id="{1C087512-36CE-2919-2841-10080869ED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13143" y="36882"/>
            <a:ext cx="985568" cy="204843"/>
          </a:xfrm>
          <a:prstGeom prst="rect">
            <a:avLst/>
          </a:prstGeom>
        </p:spPr>
      </p:pic>
    </p:spTree>
    <p:extLst>
      <p:ext uri="{BB962C8B-B14F-4D97-AF65-F5344CB8AC3E}">
        <p14:creationId xmlns:p14="http://schemas.microsoft.com/office/powerpoint/2010/main" val="7903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ja con contenedor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627459" y="997128"/>
            <a:ext cx="7886700" cy="373562"/>
          </a:xfrm>
        </p:spPr>
        <p:txBody>
          <a:bodyPr>
            <a:noAutofit/>
          </a:bodyPr>
          <a:lstStyle>
            <a:lvl1pPr algn="ctr">
              <a:defRPr sz="2027">
                <a:solidFill>
                  <a:srgbClr val="92D050"/>
                </a:solidFill>
                <a:latin typeface="Arial Rounded MT Bold" panose="020F0704030504030204" pitchFamily="34" charset="0"/>
              </a:defRPr>
            </a:lvl1pPr>
          </a:lstStyle>
          <a:p>
            <a:r>
              <a:rPr lang="es-ES"/>
              <a:t>Título</a:t>
            </a:r>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1139" y="746668"/>
            <a:ext cx="34289" cy="161648"/>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556460" y="628572"/>
            <a:ext cx="3729791" cy="20876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sp>
        <p:nvSpPr>
          <p:cNvPr id="6" name="Marcador de texto 3">
            <a:extLst>
              <a:ext uri="{FF2B5EF4-FFF2-40B4-BE49-F238E27FC236}">
                <a16:creationId xmlns:a16="http://schemas.microsoft.com/office/drawing/2014/main" id="{5214F85D-043F-5B94-98FF-918E708F6655}"/>
              </a:ext>
            </a:extLst>
          </p:cNvPr>
          <p:cNvSpPr>
            <a:spLocks noGrp="1"/>
          </p:cNvSpPr>
          <p:nvPr>
            <p:ph type="body" sz="half" idx="2"/>
          </p:nvPr>
        </p:nvSpPr>
        <p:spPr>
          <a:xfrm>
            <a:off x="627459" y="1523181"/>
            <a:ext cx="7886700" cy="373562"/>
          </a:xfrm>
        </p:spPr>
        <p:txBody>
          <a:bodyPr/>
          <a:lstStyle>
            <a:lvl1pPr marL="0" indent="0" algn="ctr">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sp>
        <p:nvSpPr>
          <p:cNvPr id="18" name="Marcador de texto 3">
            <a:extLst>
              <a:ext uri="{FF2B5EF4-FFF2-40B4-BE49-F238E27FC236}">
                <a16:creationId xmlns:a16="http://schemas.microsoft.com/office/drawing/2014/main" id="{D3F79702-5D76-FBC9-C46C-8E030D7F820F}"/>
              </a:ext>
            </a:extLst>
          </p:cNvPr>
          <p:cNvSpPr>
            <a:spLocks noGrp="1"/>
          </p:cNvSpPr>
          <p:nvPr>
            <p:ph type="body" sz="half" idx="14"/>
          </p:nvPr>
        </p:nvSpPr>
        <p:spPr>
          <a:xfrm>
            <a:off x="720210" y="2598524"/>
            <a:ext cx="1237931" cy="893642"/>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sp>
        <p:nvSpPr>
          <p:cNvPr id="19" name="Marcador de texto 3">
            <a:extLst>
              <a:ext uri="{FF2B5EF4-FFF2-40B4-BE49-F238E27FC236}">
                <a16:creationId xmlns:a16="http://schemas.microsoft.com/office/drawing/2014/main" id="{D772DD30-FDC4-EB79-21C0-13AFD1A4B098}"/>
              </a:ext>
            </a:extLst>
          </p:cNvPr>
          <p:cNvSpPr>
            <a:spLocks noGrp="1"/>
          </p:cNvSpPr>
          <p:nvPr>
            <p:ph type="body" sz="half" idx="15"/>
          </p:nvPr>
        </p:nvSpPr>
        <p:spPr>
          <a:xfrm>
            <a:off x="2847881" y="2589422"/>
            <a:ext cx="1237931" cy="902744"/>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sp>
        <p:nvSpPr>
          <p:cNvPr id="20" name="Marcador de texto 3">
            <a:extLst>
              <a:ext uri="{FF2B5EF4-FFF2-40B4-BE49-F238E27FC236}">
                <a16:creationId xmlns:a16="http://schemas.microsoft.com/office/drawing/2014/main" id="{637CDB89-5ABB-E632-D89D-7C62B065D89F}"/>
              </a:ext>
            </a:extLst>
          </p:cNvPr>
          <p:cNvSpPr>
            <a:spLocks noGrp="1"/>
          </p:cNvSpPr>
          <p:nvPr>
            <p:ph type="body" sz="half" idx="16"/>
          </p:nvPr>
        </p:nvSpPr>
        <p:spPr>
          <a:xfrm>
            <a:off x="4965438" y="2598524"/>
            <a:ext cx="1237931" cy="893642"/>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sp>
        <p:nvSpPr>
          <p:cNvPr id="21" name="Marcador de texto 3">
            <a:extLst>
              <a:ext uri="{FF2B5EF4-FFF2-40B4-BE49-F238E27FC236}">
                <a16:creationId xmlns:a16="http://schemas.microsoft.com/office/drawing/2014/main" id="{146DE8AC-C2A3-DB84-EFE2-FC902E3B4D1E}"/>
              </a:ext>
            </a:extLst>
          </p:cNvPr>
          <p:cNvSpPr>
            <a:spLocks noGrp="1"/>
          </p:cNvSpPr>
          <p:nvPr>
            <p:ph type="body" sz="half" idx="17"/>
          </p:nvPr>
        </p:nvSpPr>
        <p:spPr>
          <a:xfrm>
            <a:off x="7082995" y="2598523"/>
            <a:ext cx="1237931" cy="893643"/>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Haga clic para modificar los estilos de texto del patrón</a:t>
            </a:r>
          </a:p>
        </p:txBody>
      </p:sp>
      <p:sp>
        <p:nvSpPr>
          <p:cNvPr id="22" name="Marcador de texto 3">
            <a:extLst>
              <a:ext uri="{FF2B5EF4-FFF2-40B4-BE49-F238E27FC236}">
                <a16:creationId xmlns:a16="http://schemas.microsoft.com/office/drawing/2014/main" id="{3D618DAC-FA6C-02E9-C44C-CD83C863596E}"/>
              </a:ext>
            </a:extLst>
          </p:cNvPr>
          <p:cNvSpPr>
            <a:spLocks noGrp="1"/>
          </p:cNvSpPr>
          <p:nvPr>
            <p:ph type="body" sz="half" idx="18" hasCustomPrompt="1"/>
          </p:nvPr>
        </p:nvSpPr>
        <p:spPr>
          <a:xfrm>
            <a:off x="1660490" y="3600606"/>
            <a:ext cx="297651" cy="222803"/>
          </a:xfrm>
        </p:spPr>
        <p:txBody>
          <a:bodyPr/>
          <a:lstStyle>
            <a:lvl1pPr marL="0" indent="0">
              <a:buNone/>
              <a:defRPr sz="901">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01</a:t>
            </a:r>
          </a:p>
        </p:txBody>
      </p:sp>
      <p:sp>
        <p:nvSpPr>
          <p:cNvPr id="23" name="Marcador de texto 3">
            <a:extLst>
              <a:ext uri="{FF2B5EF4-FFF2-40B4-BE49-F238E27FC236}">
                <a16:creationId xmlns:a16="http://schemas.microsoft.com/office/drawing/2014/main" id="{A967DAD1-DFFE-E3D7-DD7E-8A6FD36817A5}"/>
              </a:ext>
            </a:extLst>
          </p:cNvPr>
          <p:cNvSpPr>
            <a:spLocks noGrp="1"/>
          </p:cNvSpPr>
          <p:nvPr>
            <p:ph type="body" sz="half" idx="19" hasCustomPrompt="1"/>
          </p:nvPr>
        </p:nvSpPr>
        <p:spPr>
          <a:xfrm>
            <a:off x="3788160" y="3591504"/>
            <a:ext cx="297651" cy="222803"/>
          </a:xfrm>
        </p:spPr>
        <p:txBody>
          <a:bodyPr/>
          <a:lstStyle>
            <a:lvl1pPr marL="0" indent="0">
              <a:buNone/>
              <a:defRPr sz="901">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02</a:t>
            </a:r>
          </a:p>
        </p:txBody>
      </p:sp>
      <p:sp>
        <p:nvSpPr>
          <p:cNvPr id="24" name="Marcador de texto 3">
            <a:extLst>
              <a:ext uri="{FF2B5EF4-FFF2-40B4-BE49-F238E27FC236}">
                <a16:creationId xmlns:a16="http://schemas.microsoft.com/office/drawing/2014/main" id="{C7F25955-3670-F515-0D08-814B232AE15F}"/>
              </a:ext>
            </a:extLst>
          </p:cNvPr>
          <p:cNvSpPr>
            <a:spLocks noGrp="1"/>
          </p:cNvSpPr>
          <p:nvPr>
            <p:ph type="body" sz="half" idx="20" hasCustomPrompt="1"/>
          </p:nvPr>
        </p:nvSpPr>
        <p:spPr>
          <a:xfrm>
            <a:off x="5892248" y="3591503"/>
            <a:ext cx="297651" cy="222803"/>
          </a:xfrm>
        </p:spPr>
        <p:txBody>
          <a:bodyPr/>
          <a:lstStyle>
            <a:lvl1pPr marL="0" indent="0">
              <a:buNone/>
              <a:defRPr sz="901">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03</a:t>
            </a:r>
          </a:p>
        </p:txBody>
      </p:sp>
      <p:sp>
        <p:nvSpPr>
          <p:cNvPr id="25" name="Marcador de texto 3">
            <a:extLst>
              <a:ext uri="{FF2B5EF4-FFF2-40B4-BE49-F238E27FC236}">
                <a16:creationId xmlns:a16="http://schemas.microsoft.com/office/drawing/2014/main" id="{D1A5F168-0E71-B77E-9DE3-63C4F6EEFC1E}"/>
              </a:ext>
            </a:extLst>
          </p:cNvPr>
          <p:cNvSpPr>
            <a:spLocks noGrp="1"/>
          </p:cNvSpPr>
          <p:nvPr>
            <p:ph type="body" sz="half" idx="21" hasCustomPrompt="1"/>
          </p:nvPr>
        </p:nvSpPr>
        <p:spPr>
          <a:xfrm>
            <a:off x="8023275" y="3600606"/>
            <a:ext cx="297651" cy="222803"/>
          </a:xfrm>
        </p:spPr>
        <p:txBody>
          <a:bodyPr/>
          <a:lstStyle>
            <a:lvl1pPr marL="0" indent="0">
              <a:buNone/>
              <a:defRPr sz="901">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04</a:t>
            </a:r>
          </a:p>
        </p:txBody>
      </p:sp>
      <p:pic>
        <p:nvPicPr>
          <p:cNvPr id="3" name="Imagen 2" descr="Icono&#10;&#10;Descripción generada automáticamente">
            <a:extLst>
              <a:ext uri="{FF2B5EF4-FFF2-40B4-BE49-F238E27FC236}">
                <a16:creationId xmlns:a16="http://schemas.microsoft.com/office/drawing/2014/main" id="{EBD78CBB-207E-974B-7131-033E30D9C2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13143" y="36882"/>
            <a:ext cx="985568" cy="204843"/>
          </a:xfrm>
          <a:prstGeom prst="rect">
            <a:avLst/>
          </a:prstGeom>
        </p:spPr>
      </p:pic>
    </p:spTree>
    <p:extLst>
      <p:ext uri="{BB962C8B-B14F-4D97-AF65-F5344CB8AC3E}">
        <p14:creationId xmlns:p14="http://schemas.microsoft.com/office/powerpoint/2010/main" val="333223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media con text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627459" y="1162250"/>
            <a:ext cx="3658791" cy="3540313"/>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556460" y="628572"/>
            <a:ext cx="3729791" cy="20876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sp>
        <p:nvSpPr>
          <p:cNvPr id="4" name="Marcador de contenido 2">
            <a:extLst>
              <a:ext uri="{FF2B5EF4-FFF2-40B4-BE49-F238E27FC236}">
                <a16:creationId xmlns:a16="http://schemas.microsoft.com/office/drawing/2014/main" id="{5A809D6E-B0A8-721F-B129-C709966D4823}"/>
              </a:ext>
            </a:extLst>
          </p:cNvPr>
          <p:cNvSpPr>
            <a:spLocks noGrp="1"/>
          </p:cNvSpPr>
          <p:nvPr>
            <p:ph idx="14"/>
          </p:nvPr>
        </p:nvSpPr>
        <p:spPr>
          <a:xfrm>
            <a:off x="4692317" y="1162250"/>
            <a:ext cx="3824224" cy="3549337"/>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2" name="Imagen 1" descr="Icono&#10;&#10;Descripción generada automáticamente">
            <a:extLst>
              <a:ext uri="{FF2B5EF4-FFF2-40B4-BE49-F238E27FC236}">
                <a16:creationId xmlns:a16="http://schemas.microsoft.com/office/drawing/2014/main" id="{529DBCA7-B292-50E6-E0D6-B3D800A825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143" y="36882"/>
            <a:ext cx="985568" cy="204843"/>
          </a:xfrm>
          <a:prstGeom prst="rect">
            <a:avLst/>
          </a:prstGeom>
        </p:spPr>
      </p:pic>
    </p:spTree>
    <p:extLst>
      <p:ext uri="{BB962C8B-B14F-4D97-AF65-F5344CB8AC3E}">
        <p14:creationId xmlns:p14="http://schemas.microsoft.com/office/powerpoint/2010/main" val="307830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6EB3D0EF-FE8D-99B2-4676-F309698C8626}"/>
              </a:ext>
            </a:extLst>
          </p:cNvPr>
          <p:cNvSpPr>
            <a:spLocks noGrp="1"/>
          </p:cNvSpPr>
          <p:nvPr>
            <p:ph type="subTitle" idx="13"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6" name="Marcador de texto 3">
            <a:extLst>
              <a:ext uri="{FF2B5EF4-FFF2-40B4-BE49-F238E27FC236}">
                <a16:creationId xmlns:a16="http://schemas.microsoft.com/office/drawing/2014/main" id="{FC42B02C-D11D-5610-E306-AE7FBDDB34DC}"/>
              </a:ext>
            </a:extLst>
          </p:cNvPr>
          <p:cNvSpPr>
            <a:spLocks noGrp="1"/>
          </p:cNvSpPr>
          <p:nvPr>
            <p:ph type="body" sz="half" idx="14" hasCustomPrompt="1"/>
          </p:nvPr>
        </p:nvSpPr>
        <p:spPr>
          <a:xfrm>
            <a:off x="556460" y="628572"/>
            <a:ext cx="3729791" cy="20876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spTree>
    <p:extLst>
      <p:ext uri="{BB962C8B-B14F-4D97-AF65-F5344CB8AC3E}">
        <p14:creationId xmlns:p14="http://schemas.microsoft.com/office/powerpoint/2010/main" val="2625396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7AC3-F5F4-4128-8841-7FB3F5D61B91}"/>
              </a:ext>
            </a:extLst>
          </p:cNvPr>
          <p:cNvSpPr>
            <a:spLocks noGrp="1"/>
          </p:cNvSpPr>
          <p:nvPr>
            <p:ph type="title" hasCustomPrompt="1"/>
          </p:nvPr>
        </p:nvSpPr>
        <p:spPr>
          <a:xfrm>
            <a:off x="556459" y="1272636"/>
            <a:ext cx="2949178" cy="429972"/>
          </a:xfrm>
        </p:spPr>
        <p:txBody>
          <a:bodyPr anchor="ctr">
            <a:normAutofit/>
          </a:bodyPr>
          <a:lstStyle>
            <a:lvl1pPr algn="ctr">
              <a:defRPr sz="2478">
                <a:solidFill>
                  <a:srgbClr val="7AD400"/>
                </a:solidFill>
                <a:latin typeface="Arial Rounded MT Bold" panose="020F0704030504030204" pitchFamily="34" charset="0"/>
              </a:defRPr>
            </a:lvl1pPr>
          </a:lstStyle>
          <a:p>
            <a:r>
              <a:rPr lang="es-ES"/>
              <a:t>Datos</a:t>
            </a:r>
          </a:p>
        </p:txBody>
      </p:sp>
      <p:sp>
        <p:nvSpPr>
          <p:cNvPr id="4" name="Marcador de texto 3">
            <a:extLst>
              <a:ext uri="{FF2B5EF4-FFF2-40B4-BE49-F238E27FC236}">
                <a16:creationId xmlns:a16="http://schemas.microsoft.com/office/drawing/2014/main" id="{4AF1DB0E-9A2E-1A36-3BCD-0AD495739F3F}"/>
              </a:ext>
            </a:extLst>
          </p:cNvPr>
          <p:cNvSpPr>
            <a:spLocks noGrp="1"/>
          </p:cNvSpPr>
          <p:nvPr>
            <p:ph type="body" sz="half" idx="2" hasCustomPrompt="1"/>
          </p:nvPr>
        </p:nvSpPr>
        <p:spPr>
          <a:xfrm>
            <a:off x="556459" y="1859732"/>
            <a:ext cx="3255263" cy="312461"/>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Nombre</a:t>
            </a:r>
          </a:p>
        </p:txBody>
      </p:sp>
      <p:sp>
        <p:nvSpPr>
          <p:cNvPr id="10" name="Subtítulo 2">
            <a:extLst>
              <a:ext uri="{FF2B5EF4-FFF2-40B4-BE49-F238E27FC236}">
                <a16:creationId xmlns:a16="http://schemas.microsoft.com/office/drawing/2014/main" id="{E11F170B-0550-45F5-C69A-1846BDB1F212}"/>
              </a:ext>
            </a:extLst>
          </p:cNvPr>
          <p:cNvSpPr>
            <a:spLocks noGrp="1"/>
          </p:cNvSpPr>
          <p:nvPr>
            <p:ph type="subTitle" idx="1" hasCustomPrompt="1"/>
          </p:nvPr>
        </p:nvSpPr>
        <p:spPr>
          <a:xfrm>
            <a:off x="556460" y="431914"/>
            <a:ext cx="3729791" cy="208768"/>
          </a:xfrm>
        </p:spPr>
        <p:txBody>
          <a:bodyPr>
            <a:noAutofit/>
          </a:bodyPr>
          <a:lstStyle>
            <a:lvl1pPr marL="0" indent="0" algn="l">
              <a:buNone/>
              <a:defRPr sz="788">
                <a:solidFill>
                  <a:srgbClr val="7AD400"/>
                </a:solidFill>
                <a:latin typeface="Arial Rounded MT Bold" panose="020F0704030504030204" pitchFamily="34" charset="0"/>
              </a:defRPr>
            </a:lvl1pPr>
            <a:lvl2pPr marL="257477" indent="0" algn="ctr">
              <a:buNone/>
              <a:defRPr sz="1126"/>
            </a:lvl2pPr>
            <a:lvl3pPr marL="514954" indent="0" algn="ctr">
              <a:buNone/>
              <a:defRPr sz="1014"/>
            </a:lvl3pPr>
            <a:lvl4pPr marL="772431" indent="0" algn="ctr">
              <a:buNone/>
              <a:defRPr sz="901"/>
            </a:lvl4pPr>
            <a:lvl5pPr marL="1029907" indent="0" algn="ctr">
              <a:buNone/>
              <a:defRPr sz="901"/>
            </a:lvl5pPr>
            <a:lvl6pPr marL="1287384" indent="0" algn="ctr">
              <a:buNone/>
              <a:defRPr sz="901"/>
            </a:lvl6pPr>
            <a:lvl7pPr marL="1544861" indent="0" algn="ctr">
              <a:buNone/>
              <a:defRPr sz="901"/>
            </a:lvl7pPr>
            <a:lvl8pPr marL="1802338" indent="0" algn="ctr">
              <a:buNone/>
              <a:defRPr sz="901"/>
            </a:lvl8pPr>
            <a:lvl9pPr marL="2059815" indent="0" algn="ctr">
              <a:buNone/>
              <a:defRPr sz="901"/>
            </a:lvl9pPr>
          </a:lstStyle>
          <a:p>
            <a:r>
              <a:rPr lang="es-ES"/>
              <a:t>Capitular</a:t>
            </a:r>
          </a:p>
        </p:txBody>
      </p:sp>
      <p:sp>
        <p:nvSpPr>
          <p:cNvPr id="13" name="Marcador de texto 3">
            <a:extLst>
              <a:ext uri="{FF2B5EF4-FFF2-40B4-BE49-F238E27FC236}">
                <a16:creationId xmlns:a16="http://schemas.microsoft.com/office/drawing/2014/main" id="{B321736C-A016-9115-6555-C6B08D2E9ED8}"/>
              </a:ext>
            </a:extLst>
          </p:cNvPr>
          <p:cNvSpPr>
            <a:spLocks noGrp="1"/>
          </p:cNvSpPr>
          <p:nvPr>
            <p:ph type="body" sz="half" idx="13" hasCustomPrompt="1"/>
          </p:nvPr>
        </p:nvSpPr>
        <p:spPr>
          <a:xfrm>
            <a:off x="556460" y="628573"/>
            <a:ext cx="3729791" cy="174478"/>
          </a:xfrm>
        </p:spPr>
        <p:txBody>
          <a:bodyPr>
            <a:noAutofit/>
          </a:bodyPr>
          <a:lstStyle>
            <a:lvl1pPr marL="0" indent="0">
              <a:buNone/>
              <a:defRPr sz="788">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pic>
        <p:nvPicPr>
          <p:cNvPr id="14" name="Gráfico 13">
            <a:extLst>
              <a:ext uri="{FF2B5EF4-FFF2-40B4-BE49-F238E27FC236}">
                <a16:creationId xmlns:a16="http://schemas.microsoft.com/office/drawing/2014/main" id="{1F27B59C-6B28-2A74-416A-1B1735AF8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92330" y="746589"/>
            <a:ext cx="34289" cy="161648"/>
          </a:xfrm>
          <a:prstGeom prst="rect">
            <a:avLst/>
          </a:prstGeom>
        </p:spPr>
      </p:pic>
      <p:sp>
        <p:nvSpPr>
          <p:cNvPr id="3" name="Marcador de texto 3">
            <a:extLst>
              <a:ext uri="{FF2B5EF4-FFF2-40B4-BE49-F238E27FC236}">
                <a16:creationId xmlns:a16="http://schemas.microsoft.com/office/drawing/2014/main" id="{F2730941-A9D4-593C-A93A-3064988A5850}"/>
              </a:ext>
            </a:extLst>
          </p:cNvPr>
          <p:cNvSpPr>
            <a:spLocks noGrp="1"/>
          </p:cNvSpPr>
          <p:nvPr>
            <p:ph type="body" sz="half" idx="14" hasCustomPrompt="1"/>
          </p:nvPr>
        </p:nvSpPr>
        <p:spPr>
          <a:xfrm>
            <a:off x="556459" y="2262790"/>
            <a:ext cx="3255263" cy="312461"/>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Correo</a:t>
            </a:r>
          </a:p>
        </p:txBody>
      </p:sp>
      <p:sp>
        <p:nvSpPr>
          <p:cNvPr id="5" name="Marcador de texto 3">
            <a:extLst>
              <a:ext uri="{FF2B5EF4-FFF2-40B4-BE49-F238E27FC236}">
                <a16:creationId xmlns:a16="http://schemas.microsoft.com/office/drawing/2014/main" id="{9489B8D5-0640-07D5-9EFD-6FCBC5CF9CC9}"/>
              </a:ext>
            </a:extLst>
          </p:cNvPr>
          <p:cNvSpPr>
            <a:spLocks noGrp="1"/>
          </p:cNvSpPr>
          <p:nvPr>
            <p:ph type="body" sz="half" idx="15" hasCustomPrompt="1"/>
          </p:nvPr>
        </p:nvSpPr>
        <p:spPr>
          <a:xfrm>
            <a:off x="556458" y="2730574"/>
            <a:ext cx="3255263" cy="312461"/>
          </a:xfrm>
        </p:spPr>
        <p:txBody>
          <a:bodyPr/>
          <a:lstStyle>
            <a:lvl1pPr marL="0" indent="0">
              <a:buNone/>
              <a:defRPr sz="901">
                <a:solidFill>
                  <a:srgbClr val="646363"/>
                </a:solidFill>
                <a:latin typeface="Calibri regular"/>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Teléfono</a:t>
            </a:r>
          </a:p>
        </p:txBody>
      </p:sp>
    </p:spTree>
    <p:extLst>
      <p:ext uri="{BB962C8B-B14F-4D97-AF65-F5344CB8AC3E}">
        <p14:creationId xmlns:p14="http://schemas.microsoft.com/office/powerpoint/2010/main" val="376397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7AC3-F5F4-4128-8841-7FB3F5D61B91}"/>
              </a:ext>
            </a:extLst>
          </p:cNvPr>
          <p:cNvSpPr>
            <a:spLocks noGrp="1"/>
          </p:cNvSpPr>
          <p:nvPr>
            <p:ph type="title" hasCustomPrompt="1"/>
          </p:nvPr>
        </p:nvSpPr>
        <p:spPr>
          <a:xfrm>
            <a:off x="2476779" y="1023731"/>
            <a:ext cx="4193726" cy="1778363"/>
          </a:xfrm>
        </p:spPr>
        <p:txBody>
          <a:bodyPr anchor="ctr">
            <a:normAutofit/>
          </a:bodyPr>
          <a:lstStyle>
            <a:lvl1pPr algn="ctr">
              <a:defRPr sz="3717">
                <a:solidFill>
                  <a:srgbClr val="007934"/>
                </a:solidFill>
                <a:latin typeface="Arial Rounded MT Bold" panose="020F0704030504030204" pitchFamily="34" charset="0"/>
              </a:defRPr>
            </a:lvl1pPr>
          </a:lstStyle>
          <a:p>
            <a:r>
              <a:rPr lang="es-ES"/>
              <a:t>¡</a:t>
            </a:r>
            <a:r>
              <a:rPr lang="en-US"/>
              <a:t>G</a:t>
            </a:r>
            <a:r>
              <a:rPr lang="es-ES" err="1"/>
              <a:t>racias</a:t>
            </a:r>
            <a:r>
              <a:rPr lang="es-ES"/>
              <a:t>!</a:t>
            </a:r>
          </a:p>
        </p:txBody>
      </p:sp>
      <p:pic>
        <p:nvPicPr>
          <p:cNvPr id="5" name="Gráfico 4">
            <a:extLst>
              <a:ext uri="{FF2B5EF4-FFF2-40B4-BE49-F238E27FC236}">
                <a16:creationId xmlns:a16="http://schemas.microsoft.com/office/drawing/2014/main" id="{8E0D1618-C1E0-FA36-C109-F9FAC3BA7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711" y="3358054"/>
            <a:ext cx="2066424" cy="1536932"/>
          </a:xfrm>
          <a:prstGeom prst="rect">
            <a:avLst/>
          </a:prstGeom>
        </p:spPr>
      </p:pic>
      <p:pic>
        <p:nvPicPr>
          <p:cNvPr id="6" name="Imagen 5" descr="Icono&#10;&#10;Descripción generada automáticamente">
            <a:extLst>
              <a:ext uri="{FF2B5EF4-FFF2-40B4-BE49-F238E27FC236}">
                <a16:creationId xmlns:a16="http://schemas.microsoft.com/office/drawing/2014/main" id="{5F5A6834-0FAB-C6AA-1AA1-F5790B5A03F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11781" y="3377376"/>
            <a:ext cx="3520440" cy="731698"/>
          </a:xfrm>
          <a:prstGeom prst="rect">
            <a:avLst/>
          </a:prstGeom>
        </p:spPr>
      </p:pic>
    </p:spTree>
    <p:extLst>
      <p:ext uri="{BB962C8B-B14F-4D97-AF65-F5344CB8AC3E}">
        <p14:creationId xmlns:p14="http://schemas.microsoft.com/office/powerpoint/2010/main" val="3282673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627459" y="1007005"/>
            <a:ext cx="7755544" cy="3695558"/>
          </a:xfrm>
        </p:spPr>
        <p:txBody>
          <a:bodyPr>
            <a:normAutofit/>
          </a:bodyPr>
          <a:lstStyle>
            <a:lvl1pPr>
              <a:defRPr sz="901">
                <a:solidFill>
                  <a:srgbClr val="646363"/>
                </a:solidFill>
                <a:latin typeface="Calibri regular"/>
              </a:defRPr>
            </a:lvl1pPr>
            <a:lvl2pPr>
              <a:defRPr sz="788">
                <a:solidFill>
                  <a:srgbClr val="646363"/>
                </a:solidFill>
                <a:latin typeface="Calibri regular"/>
              </a:defRPr>
            </a:lvl2pPr>
            <a:lvl3pPr>
              <a:defRPr sz="676">
                <a:solidFill>
                  <a:srgbClr val="646363"/>
                </a:solidFill>
                <a:latin typeface="Calibri regular"/>
              </a:defRPr>
            </a:lvl3pPr>
            <a:lvl4pPr>
              <a:defRPr sz="619">
                <a:solidFill>
                  <a:srgbClr val="646363"/>
                </a:solidFill>
                <a:latin typeface="Calibri regular"/>
              </a:defRPr>
            </a:lvl4pPr>
            <a:lvl5pPr>
              <a:defRPr sz="619">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2" name="Gráfico 1">
            <a:extLst>
              <a:ext uri="{FF2B5EF4-FFF2-40B4-BE49-F238E27FC236}">
                <a16:creationId xmlns:a16="http://schemas.microsoft.com/office/drawing/2014/main" id="{E89CFBF5-3199-384A-48CF-5BDAADCC41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75940" y="106937"/>
            <a:ext cx="624427" cy="624428"/>
          </a:xfrm>
          <a:prstGeom prst="rect">
            <a:avLst/>
          </a:prstGeom>
        </p:spPr>
      </p:pic>
      <p:pic>
        <p:nvPicPr>
          <p:cNvPr id="4" name="Gráfico 3">
            <a:extLst>
              <a:ext uri="{FF2B5EF4-FFF2-40B4-BE49-F238E27FC236}">
                <a16:creationId xmlns:a16="http://schemas.microsoft.com/office/drawing/2014/main" id="{FC30D1AA-4784-71A4-F118-8C21DE28A32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37700" y="4881960"/>
            <a:ext cx="2271886" cy="270565"/>
          </a:xfrm>
          <a:prstGeom prst="rect">
            <a:avLst/>
          </a:prstGeom>
        </p:spPr>
      </p:pic>
      <p:sp>
        <p:nvSpPr>
          <p:cNvPr id="6" name="Marcador de texto 3">
            <a:extLst>
              <a:ext uri="{FF2B5EF4-FFF2-40B4-BE49-F238E27FC236}">
                <a16:creationId xmlns:a16="http://schemas.microsoft.com/office/drawing/2014/main" id="{87580A36-F0B7-E81A-2D02-872285495BC2}"/>
              </a:ext>
            </a:extLst>
          </p:cNvPr>
          <p:cNvSpPr>
            <a:spLocks noGrp="1"/>
          </p:cNvSpPr>
          <p:nvPr>
            <p:ph type="body" sz="half" idx="10" hasCustomPrompt="1"/>
          </p:nvPr>
        </p:nvSpPr>
        <p:spPr>
          <a:xfrm>
            <a:off x="627458" y="151247"/>
            <a:ext cx="6607733" cy="401349"/>
          </a:xfrm>
        </p:spPr>
        <p:txBody>
          <a:bodyPr anchor="b"/>
          <a:lstStyle>
            <a:lvl1pPr marL="0" indent="0">
              <a:buNone/>
              <a:defRPr sz="1239">
                <a:solidFill>
                  <a:srgbClr val="7AD400"/>
                </a:solidFill>
                <a:latin typeface="Arial Rounded MT Bold" panose="020F070403050403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Capitular</a:t>
            </a:r>
          </a:p>
        </p:txBody>
      </p:sp>
      <p:sp>
        <p:nvSpPr>
          <p:cNvPr id="7" name="Marcador de texto 3">
            <a:extLst>
              <a:ext uri="{FF2B5EF4-FFF2-40B4-BE49-F238E27FC236}">
                <a16:creationId xmlns:a16="http://schemas.microsoft.com/office/drawing/2014/main" id="{D1966D40-20B9-91B7-2C61-4A240FF58172}"/>
              </a:ext>
            </a:extLst>
          </p:cNvPr>
          <p:cNvSpPr>
            <a:spLocks noGrp="1"/>
          </p:cNvSpPr>
          <p:nvPr>
            <p:ph type="body" sz="half" idx="11" hasCustomPrompt="1"/>
          </p:nvPr>
        </p:nvSpPr>
        <p:spPr>
          <a:xfrm>
            <a:off x="627459" y="574964"/>
            <a:ext cx="6607733" cy="213013"/>
          </a:xfrm>
        </p:spPr>
        <p:txBody>
          <a:bodyPr/>
          <a:lstStyle>
            <a:lvl1pPr marL="0" indent="0">
              <a:buNone/>
              <a:defRPr sz="1014">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257477" indent="0">
              <a:buNone/>
              <a:defRPr sz="788"/>
            </a:lvl2pPr>
            <a:lvl3pPr marL="514954" indent="0">
              <a:buNone/>
              <a:defRPr sz="676"/>
            </a:lvl3pPr>
            <a:lvl4pPr marL="772431" indent="0">
              <a:buNone/>
              <a:defRPr sz="563"/>
            </a:lvl4pPr>
            <a:lvl5pPr marL="1029907" indent="0">
              <a:buNone/>
              <a:defRPr sz="563"/>
            </a:lvl5pPr>
            <a:lvl6pPr marL="1287384" indent="0">
              <a:buNone/>
              <a:defRPr sz="563"/>
            </a:lvl6pPr>
            <a:lvl7pPr marL="1544861" indent="0">
              <a:buNone/>
              <a:defRPr sz="563"/>
            </a:lvl7pPr>
            <a:lvl8pPr marL="1802338" indent="0">
              <a:buNone/>
              <a:defRPr sz="563"/>
            </a:lvl8pPr>
            <a:lvl9pPr marL="2059815" indent="0">
              <a:buNone/>
              <a:defRPr sz="563"/>
            </a:lvl9pPr>
          </a:lstStyle>
          <a:p>
            <a:pPr lvl="0"/>
            <a:r>
              <a:rPr lang="es-ES"/>
              <a:t>Tema</a:t>
            </a:r>
          </a:p>
        </p:txBody>
      </p:sp>
    </p:spTree>
    <p:extLst>
      <p:ext uri="{BB962C8B-B14F-4D97-AF65-F5344CB8AC3E}">
        <p14:creationId xmlns:p14="http://schemas.microsoft.com/office/powerpoint/2010/main" val="4180441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raportada">
    <p:spTree>
      <p:nvGrpSpPr>
        <p:cNvPr id="1" name=""/>
        <p:cNvGrpSpPr/>
        <p:nvPr/>
      </p:nvGrpSpPr>
      <p:grpSpPr>
        <a:xfrm>
          <a:off x="0" y="0"/>
          <a:ext cx="0" cy="0"/>
          <a:chOff x="0" y="0"/>
          <a:chExt cx="0" cy="0"/>
        </a:xfrm>
      </p:grpSpPr>
      <p:pic>
        <p:nvPicPr>
          <p:cNvPr id="3" name="Imagen 2" descr="Una persona con playera verde&#10;&#10;Descripción generada automáticamente">
            <a:extLst>
              <a:ext uri="{FF2B5EF4-FFF2-40B4-BE49-F238E27FC236}">
                <a16:creationId xmlns:a16="http://schemas.microsoft.com/office/drawing/2014/main" id="{E9C3FCA4-467E-7C08-89CD-68FC7F94299D}"/>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05740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evoluciona">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1E8AA400-C5BD-010F-5CB3-82ED4EA81179}"/>
              </a:ext>
            </a:extLst>
          </p:cNvPr>
          <p:cNvSpPr>
            <a:spLocks noGrp="1"/>
          </p:cNvSpPr>
          <p:nvPr>
            <p:ph type="title"/>
          </p:nvPr>
        </p:nvSpPr>
        <p:spPr>
          <a:xfrm>
            <a:off x="391259" y="1443222"/>
            <a:ext cx="6581042" cy="324032"/>
          </a:xfrm>
          <a:prstGeom prst="rect">
            <a:avLst/>
          </a:prstGeom>
        </p:spPr>
        <p:txBody>
          <a:bodyPr/>
          <a:lstStyle>
            <a:lvl1pPr>
              <a:defRPr sz="1351" b="1" i="0">
                <a:solidFill>
                  <a:srgbClr val="17763C"/>
                </a:solidFill>
                <a:latin typeface="EPM Rounded BT Bold" pitchFamily="2" charset="77"/>
              </a:defRPr>
            </a:lvl1pPr>
          </a:lstStyle>
          <a:p>
            <a:r>
              <a:rPr lang="es-ES"/>
              <a:t>Haga clic para modificar el estilo de título del patrón</a:t>
            </a:r>
            <a:endParaRPr lang="es-CO"/>
          </a:p>
        </p:txBody>
      </p:sp>
      <p:sp>
        <p:nvSpPr>
          <p:cNvPr id="13" name="Marcador de texto 12">
            <a:extLst>
              <a:ext uri="{FF2B5EF4-FFF2-40B4-BE49-F238E27FC236}">
                <a16:creationId xmlns:a16="http://schemas.microsoft.com/office/drawing/2014/main" id="{56D31E1D-BBCF-31A4-382E-ED28C29C1E88}"/>
              </a:ext>
            </a:extLst>
          </p:cNvPr>
          <p:cNvSpPr>
            <a:spLocks noGrp="1"/>
          </p:cNvSpPr>
          <p:nvPr>
            <p:ph type="body" sz="quarter" idx="10"/>
          </p:nvPr>
        </p:nvSpPr>
        <p:spPr>
          <a:xfrm>
            <a:off x="391716" y="2005012"/>
            <a:ext cx="8409384" cy="2725341"/>
          </a:xfrm>
          <a:prstGeom prst="rect">
            <a:avLst/>
          </a:prstGeom>
        </p:spPr>
        <p:txBody>
          <a:bodyPr/>
          <a:lstStyle>
            <a:lvl1pPr>
              <a:defRPr>
                <a:solidFill>
                  <a:schemeClr val="tx1">
                    <a:lumMod val="50000"/>
                    <a:lumOff val="50000"/>
                  </a:schemeClr>
                </a:solidFill>
                <a:latin typeface="Calibri" panose="020F0502020204030204" pitchFamily="34" charset="0"/>
                <a:cs typeface="Calibri" panose="020F0502020204030204" pitchFamily="34" charset="0"/>
              </a:defRPr>
            </a:lvl1pPr>
            <a:lvl2pPr>
              <a:defRPr>
                <a:solidFill>
                  <a:schemeClr val="tx1">
                    <a:lumMod val="50000"/>
                    <a:lumOff val="50000"/>
                  </a:schemeClr>
                </a:solidFill>
                <a:latin typeface="Calibri" panose="020F0502020204030204" pitchFamily="34" charset="0"/>
                <a:cs typeface="Calibri" panose="020F0502020204030204" pitchFamily="34" charset="0"/>
              </a:defRPr>
            </a:lvl2pPr>
            <a:lvl3pPr>
              <a:defRPr>
                <a:solidFill>
                  <a:schemeClr val="tx1">
                    <a:lumMod val="50000"/>
                    <a:lumOff val="50000"/>
                  </a:schemeClr>
                </a:solidFill>
                <a:latin typeface="Calibri" panose="020F0502020204030204" pitchFamily="34" charset="0"/>
                <a:cs typeface="Calibri" panose="020F0502020204030204" pitchFamily="34" charset="0"/>
              </a:defRPr>
            </a:lvl3pPr>
            <a:lvl4pPr>
              <a:defRPr>
                <a:solidFill>
                  <a:schemeClr val="tx1">
                    <a:lumMod val="50000"/>
                    <a:lumOff val="50000"/>
                  </a:schemeClr>
                </a:solidFill>
                <a:latin typeface="Calibri" panose="020F0502020204030204" pitchFamily="34" charset="0"/>
                <a:cs typeface="Calibri" panose="020F0502020204030204" pitchFamily="34" charset="0"/>
              </a:defRPr>
            </a:lvl4pPr>
            <a:lvl5pPr>
              <a:defRPr>
                <a:solidFill>
                  <a:schemeClr val="tx1">
                    <a:lumMod val="50000"/>
                    <a:lumOff val="50000"/>
                  </a:schemeClr>
                </a:solidFill>
                <a:latin typeface="Calibri" panose="020F0502020204030204" pitchFamily="34" charset="0"/>
                <a:cs typeface="Calibri" panose="020F050202020403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23450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0358" y="1834321"/>
            <a:ext cx="4308028" cy="566948"/>
          </a:xfrm>
        </p:spPr>
        <p:txBody>
          <a:bodyPr anchor="t"/>
          <a:lstStyle>
            <a:lvl1pPr algn="l">
              <a:defRPr sz="1665" b="1" cap="all"/>
            </a:lvl1pPr>
          </a:lstStyle>
          <a:p>
            <a:r>
              <a:rPr lang="en-US"/>
              <a:t>Click to edit Master title style</a:t>
            </a:r>
          </a:p>
        </p:txBody>
      </p:sp>
      <p:sp>
        <p:nvSpPr>
          <p:cNvPr id="3" name="Text Placeholder 2"/>
          <p:cNvSpPr>
            <a:spLocks noGrp="1"/>
          </p:cNvSpPr>
          <p:nvPr>
            <p:ph type="body" idx="1"/>
          </p:nvPr>
        </p:nvSpPr>
        <p:spPr>
          <a:xfrm>
            <a:off x="400358" y="1209886"/>
            <a:ext cx="4308028" cy="624435"/>
          </a:xfrm>
        </p:spPr>
        <p:txBody>
          <a:bodyPr anchor="b"/>
          <a:lstStyle>
            <a:lvl1pPr marL="0" indent="0">
              <a:buNone/>
              <a:defRPr sz="832">
                <a:solidFill>
                  <a:schemeClr val="tx1">
                    <a:tint val="75000"/>
                  </a:schemeClr>
                </a:solidFill>
              </a:defRPr>
            </a:lvl1pPr>
            <a:lvl2pPr marL="190287" indent="0">
              <a:buNone/>
              <a:defRPr sz="749">
                <a:solidFill>
                  <a:schemeClr val="tx1">
                    <a:tint val="75000"/>
                  </a:schemeClr>
                </a:solidFill>
              </a:defRPr>
            </a:lvl2pPr>
            <a:lvl3pPr marL="380573" indent="0">
              <a:buNone/>
              <a:defRPr sz="666">
                <a:solidFill>
                  <a:schemeClr val="tx1">
                    <a:tint val="75000"/>
                  </a:schemeClr>
                </a:solidFill>
              </a:defRPr>
            </a:lvl3pPr>
            <a:lvl4pPr marL="570860" indent="0">
              <a:buNone/>
              <a:defRPr sz="583">
                <a:solidFill>
                  <a:schemeClr val="tx1">
                    <a:tint val="75000"/>
                  </a:schemeClr>
                </a:solidFill>
              </a:defRPr>
            </a:lvl4pPr>
            <a:lvl5pPr marL="761147" indent="0">
              <a:buNone/>
              <a:defRPr sz="583">
                <a:solidFill>
                  <a:schemeClr val="tx1">
                    <a:tint val="75000"/>
                  </a:schemeClr>
                </a:solidFill>
              </a:defRPr>
            </a:lvl5pPr>
            <a:lvl6pPr marL="951433" indent="0">
              <a:buNone/>
              <a:defRPr sz="583">
                <a:solidFill>
                  <a:schemeClr val="tx1">
                    <a:tint val="75000"/>
                  </a:schemeClr>
                </a:solidFill>
              </a:defRPr>
            </a:lvl6pPr>
            <a:lvl7pPr marL="1141720" indent="0">
              <a:buNone/>
              <a:defRPr sz="583">
                <a:solidFill>
                  <a:schemeClr val="tx1">
                    <a:tint val="75000"/>
                  </a:schemeClr>
                </a:solidFill>
              </a:defRPr>
            </a:lvl7pPr>
            <a:lvl8pPr marL="1332006" indent="0">
              <a:buNone/>
              <a:defRPr sz="583">
                <a:solidFill>
                  <a:schemeClr val="tx1">
                    <a:tint val="75000"/>
                  </a:schemeClr>
                </a:solidFill>
              </a:defRPr>
            </a:lvl8pPr>
            <a:lvl9pPr marL="1522293" indent="0">
              <a:buNone/>
              <a:defRPr sz="5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16CE-C4A3-4A05-B2D7-7C2E9A889C0F}"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3413" y="666065"/>
            <a:ext cx="2238485" cy="1883880"/>
          </a:xfrm>
        </p:spPr>
        <p:txBody>
          <a:bodyPr/>
          <a:lstStyle>
            <a:lvl1pPr>
              <a:defRPr sz="1165"/>
            </a:lvl1pPr>
            <a:lvl2pPr>
              <a:defRPr sz="999"/>
            </a:lvl2pPr>
            <a:lvl3pPr>
              <a:defRPr sz="832"/>
            </a:lvl3pPr>
            <a:lvl4pPr>
              <a:defRPr sz="749"/>
            </a:lvl4pPr>
            <a:lvl5pPr>
              <a:defRPr sz="749"/>
            </a:lvl5pPr>
            <a:lvl6pPr>
              <a:defRPr sz="749"/>
            </a:lvl6pPr>
            <a:lvl7pPr>
              <a:defRPr sz="749"/>
            </a:lvl7pPr>
            <a:lvl8pPr>
              <a:defRPr sz="749"/>
            </a:lvl8pPr>
            <a:lvl9pPr>
              <a:defRPr sz="7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6370" y="666065"/>
            <a:ext cx="2238485" cy="1883880"/>
          </a:xfrm>
        </p:spPr>
        <p:txBody>
          <a:bodyPr/>
          <a:lstStyle>
            <a:lvl1pPr>
              <a:defRPr sz="1165"/>
            </a:lvl1pPr>
            <a:lvl2pPr>
              <a:defRPr sz="999"/>
            </a:lvl2pPr>
            <a:lvl3pPr>
              <a:defRPr sz="832"/>
            </a:lvl3pPr>
            <a:lvl4pPr>
              <a:defRPr sz="749"/>
            </a:lvl4pPr>
            <a:lvl5pPr>
              <a:defRPr sz="749"/>
            </a:lvl5pPr>
            <a:lvl6pPr>
              <a:defRPr sz="749"/>
            </a:lvl6pPr>
            <a:lvl7pPr>
              <a:defRPr sz="749"/>
            </a:lvl7pPr>
            <a:lvl8pPr>
              <a:defRPr sz="749"/>
            </a:lvl8pPr>
            <a:lvl9pPr>
              <a:defRPr sz="7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16CE-C4A3-4A05-B2D7-7C2E9A889C0F}"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3413" y="638973"/>
            <a:ext cx="2239365" cy="266294"/>
          </a:xfrm>
        </p:spPr>
        <p:txBody>
          <a:bodyPr anchor="b"/>
          <a:lstStyle>
            <a:lvl1pPr marL="0" indent="0">
              <a:buNone/>
              <a:defRPr sz="999" b="1"/>
            </a:lvl1pPr>
            <a:lvl2pPr marL="190287" indent="0">
              <a:buNone/>
              <a:defRPr sz="832" b="1"/>
            </a:lvl2pPr>
            <a:lvl3pPr marL="380573" indent="0">
              <a:buNone/>
              <a:defRPr sz="749" b="1"/>
            </a:lvl3pPr>
            <a:lvl4pPr marL="570860" indent="0">
              <a:buNone/>
              <a:defRPr sz="666" b="1"/>
            </a:lvl4pPr>
            <a:lvl5pPr marL="761147" indent="0">
              <a:buNone/>
              <a:defRPr sz="666" b="1"/>
            </a:lvl5pPr>
            <a:lvl6pPr marL="951433" indent="0">
              <a:buNone/>
              <a:defRPr sz="666" b="1"/>
            </a:lvl6pPr>
            <a:lvl7pPr marL="1141720" indent="0">
              <a:buNone/>
              <a:defRPr sz="666" b="1"/>
            </a:lvl7pPr>
            <a:lvl8pPr marL="1332006" indent="0">
              <a:buNone/>
              <a:defRPr sz="666" b="1"/>
            </a:lvl8pPr>
            <a:lvl9pPr marL="1522293" indent="0">
              <a:buNone/>
              <a:defRPr sz="666" b="1"/>
            </a:lvl9pPr>
          </a:lstStyle>
          <a:p>
            <a:pPr lvl="0"/>
            <a:r>
              <a:rPr lang="en-US"/>
              <a:t>Click to edit Master text styles</a:t>
            </a:r>
          </a:p>
        </p:txBody>
      </p:sp>
      <p:sp>
        <p:nvSpPr>
          <p:cNvPr id="4" name="Content Placeholder 3"/>
          <p:cNvSpPr>
            <a:spLocks noGrp="1"/>
          </p:cNvSpPr>
          <p:nvPr>
            <p:ph sz="half" idx="2"/>
          </p:nvPr>
        </p:nvSpPr>
        <p:spPr>
          <a:xfrm>
            <a:off x="253413" y="905267"/>
            <a:ext cx="2239365" cy="1644678"/>
          </a:xfrm>
        </p:spPr>
        <p:txBody>
          <a:bodyPr/>
          <a:lstStyle>
            <a:lvl1pPr>
              <a:defRPr sz="999"/>
            </a:lvl1pPr>
            <a:lvl2pPr>
              <a:defRPr sz="832"/>
            </a:lvl2pPr>
            <a:lvl3pPr>
              <a:defRPr sz="749"/>
            </a:lvl3pPr>
            <a:lvl4pPr>
              <a:defRPr sz="666"/>
            </a:lvl4pPr>
            <a:lvl5pPr>
              <a:defRPr sz="666"/>
            </a:lvl5pPr>
            <a:lvl6pPr>
              <a:defRPr sz="666"/>
            </a:lvl6pPr>
            <a:lvl7pPr>
              <a:defRPr sz="666"/>
            </a:lvl7pPr>
            <a:lvl8pPr>
              <a:defRPr sz="666"/>
            </a:lvl8pPr>
            <a:lvl9pPr>
              <a:defRPr sz="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74610" y="638973"/>
            <a:ext cx="2240245" cy="266294"/>
          </a:xfrm>
        </p:spPr>
        <p:txBody>
          <a:bodyPr anchor="b"/>
          <a:lstStyle>
            <a:lvl1pPr marL="0" indent="0">
              <a:buNone/>
              <a:defRPr sz="999" b="1"/>
            </a:lvl1pPr>
            <a:lvl2pPr marL="190287" indent="0">
              <a:buNone/>
              <a:defRPr sz="832" b="1"/>
            </a:lvl2pPr>
            <a:lvl3pPr marL="380573" indent="0">
              <a:buNone/>
              <a:defRPr sz="749" b="1"/>
            </a:lvl3pPr>
            <a:lvl4pPr marL="570860" indent="0">
              <a:buNone/>
              <a:defRPr sz="666" b="1"/>
            </a:lvl4pPr>
            <a:lvl5pPr marL="761147" indent="0">
              <a:buNone/>
              <a:defRPr sz="666" b="1"/>
            </a:lvl5pPr>
            <a:lvl6pPr marL="951433" indent="0">
              <a:buNone/>
              <a:defRPr sz="666" b="1"/>
            </a:lvl6pPr>
            <a:lvl7pPr marL="1141720" indent="0">
              <a:buNone/>
              <a:defRPr sz="666" b="1"/>
            </a:lvl7pPr>
            <a:lvl8pPr marL="1332006" indent="0">
              <a:buNone/>
              <a:defRPr sz="666" b="1"/>
            </a:lvl8pPr>
            <a:lvl9pPr marL="1522293" indent="0">
              <a:buNone/>
              <a:defRPr sz="666" b="1"/>
            </a:lvl9pPr>
          </a:lstStyle>
          <a:p>
            <a:pPr lvl="0"/>
            <a:r>
              <a:rPr lang="en-US"/>
              <a:t>Click to edit Master text styles</a:t>
            </a:r>
          </a:p>
        </p:txBody>
      </p:sp>
      <p:sp>
        <p:nvSpPr>
          <p:cNvPr id="6" name="Content Placeholder 5"/>
          <p:cNvSpPr>
            <a:spLocks noGrp="1"/>
          </p:cNvSpPr>
          <p:nvPr>
            <p:ph sz="quarter" idx="4"/>
          </p:nvPr>
        </p:nvSpPr>
        <p:spPr>
          <a:xfrm>
            <a:off x="2574610" y="905267"/>
            <a:ext cx="2240245" cy="1644678"/>
          </a:xfrm>
        </p:spPr>
        <p:txBody>
          <a:bodyPr/>
          <a:lstStyle>
            <a:lvl1pPr>
              <a:defRPr sz="999"/>
            </a:lvl1pPr>
            <a:lvl2pPr>
              <a:defRPr sz="832"/>
            </a:lvl2pPr>
            <a:lvl3pPr>
              <a:defRPr sz="749"/>
            </a:lvl3pPr>
            <a:lvl4pPr>
              <a:defRPr sz="666"/>
            </a:lvl4pPr>
            <a:lvl5pPr>
              <a:defRPr sz="666"/>
            </a:lvl5pPr>
            <a:lvl6pPr>
              <a:defRPr sz="666"/>
            </a:lvl6pPr>
            <a:lvl7pPr>
              <a:defRPr sz="666"/>
            </a:lvl7pPr>
            <a:lvl8pPr>
              <a:defRPr sz="666"/>
            </a:lvl8pPr>
            <a:lvl9pPr>
              <a:defRPr sz="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16CE-C4A3-4A05-B2D7-7C2E9A889C0F}"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16CE-C4A3-4A05-B2D7-7C2E9A889C0F}"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16CE-C4A3-4A05-B2D7-7C2E9A889C0F}"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414" y="113654"/>
            <a:ext cx="1667425" cy="483690"/>
          </a:xfrm>
        </p:spPr>
        <p:txBody>
          <a:bodyPr anchor="b"/>
          <a:lstStyle>
            <a:lvl1pPr algn="l">
              <a:defRPr sz="832" b="1"/>
            </a:lvl1pPr>
          </a:lstStyle>
          <a:p>
            <a:r>
              <a:rPr lang="en-US"/>
              <a:t>Click to edit Master title style</a:t>
            </a:r>
          </a:p>
        </p:txBody>
      </p:sp>
      <p:sp>
        <p:nvSpPr>
          <p:cNvPr id="3" name="Content Placeholder 2"/>
          <p:cNvSpPr>
            <a:spLocks noGrp="1"/>
          </p:cNvSpPr>
          <p:nvPr>
            <p:ph idx="1"/>
          </p:nvPr>
        </p:nvSpPr>
        <p:spPr>
          <a:xfrm>
            <a:off x="1981552" y="113654"/>
            <a:ext cx="2833303" cy="2436291"/>
          </a:xfrm>
        </p:spPr>
        <p:txBody>
          <a:bodyPr/>
          <a:lstStyle>
            <a:lvl1pPr>
              <a:defRPr sz="1332"/>
            </a:lvl1pPr>
            <a:lvl2pPr>
              <a:defRPr sz="1165"/>
            </a:lvl2pPr>
            <a:lvl3pPr>
              <a:defRPr sz="999"/>
            </a:lvl3pPr>
            <a:lvl4pPr>
              <a:defRPr sz="832"/>
            </a:lvl4pPr>
            <a:lvl5pPr>
              <a:defRPr sz="832"/>
            </a:lvl5pPr>
            <a:lvl6pPr>
              <a:defRPr sz="832"/>
            </a:lvl6pPr>
            <a:lvl7pPr>
              <a:defRPr sz="832"/>
            </a:lvl7pPr>
            <a:lvl8pPr>
              <a:defRPr sz="832"/>
            </a:lvl8pPr>
            <a:lvl9pPr>
              <a:defRPr sz="8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3414" y="597344"/>
            <a:ext cx="1667425" cy="1952601"/>
          </a:xfrm>
        </p:spPr>
        <p:txBody>
          <a:bodyPr/>
          <a:lstStyle>
            <a:lvl1pPr marL="0" indent="0">
              <a:buNone/>
              <a:defRPr sz="583"/>
            </a:lvl1pPr>
            <a:lvl2pPr marL="190287" indent="0">
              <a:buNone/>
              <a:defRPr sz="499"/>
            </a:lvl2pPr>
            <a:lvl3pPr marL="380573" indent="0">
              <a:buNone/>
              <a:defRPr sz="416"/>
            </a:lvl3pPr>
            <a:lvl4pPr marL="570860" indent="0">
              <a:buNone/>
              <a:defRPr sz="375"/>
            </a:lvl4pPr>
            <a:lvl5pPr marL="761147" indent="0">
              <a:buNone/>
              <a:defRPr sz="375"/>
            </a:lvl5pPr>
            <a:lvl6pPr marL="951433" indent="0">
              <a:buNone/>
              <a:defRPr sz="375"/>
            </a:lvl6pPr>
            <a:lvl7pPr marL="1141720" indent="0">
              <a:buNone/>
              <a:defRPr sz="375"/>
            </a:lvl7pPr>
            <a:lvl8pPr marL="1332006" indent="0">
              <a:buNone/>
              <a:defRPr sz="375"/>
            </a:lvl8pPr>
            <a:lvl9pPr marL="1522293" indent="0">
              <a:buNone/>
              <a:defRPr sz="375"/>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3416" y="1998194"/>
            <a:ext cx="3040961" cy="235898"/>
          </a:xfrm>
        </p:spPr>
        <p:txBody>
          <a:bodyPr anchor="b"/>
          <a:lstStyle>
            <a:lvl1pPr algn="l">
              <a:defRPr sz="832" b="1"/>
            </a:lvl1pPr>
          </a:lstStyle>
          <a:p>
            <a:r>
              <a:rPr lang="en-US"/>
              <a:t>Click to edit Master title style</a:t>
            </a:r>
          </a:p>
        </p:txBody>
      </p:sp>
      <p:sp>
        <p:nvSpPr>
          <p:cNvPr id="3" name="Picture Placeholder 2"/>
          <p:cNvSpPr>
            <a:spLocks noGrp="1"/>
          </p:cNvSpPr>
          <p:nvPr>
            <p:ph type="pic" idx="1"/>
          </p:nvPr>
        </p:nvSpPr>
        <p:spPr>
          <a:xfrm>
            <a:off x="993416" y="255060"/>
            <a:ext cx="3040961" cy="1712738"/>
          </a:xfrm>
        </p:spPr>
        <p:txBody>
          <a:bodyPr/>
          <a:lstStyle>
            <a:lvl1pPr marL="0" indent="0">
              <a:buNone/>
              <a:defRPr sz="1332"/>
            </a:lvl1pPr>
            <a:lvl2pPr marL="190287" indent="0">
              <a:buNone/>
              <a:defRPr sz="1165"/>
            </a:lvl2pPr>
            <a:lvl3pPr marL="380573" indent="0">
              <a:buNone/>
              <a:defRPr sz="999"/>
            </a:lvl3pPr>
            <a:lvl4pPr marL="570860" indent="0">
              <a:buNone/>
              <a:defRPr sz="832"/>
            </a:lvl4pPr>
            <a:lvl5pPr marL="761147" indent="0">
              <a:buNone/>
              <a:defRPr sz="832"/>
            </a:lvl5pPr>
            <a:lvl6pPr marL="951433" indent="0">
              <a:buNone/>
              <a:defRPr sz="832"/>
            </a:lvl6pPr>
            <a:lvl7pPr marL="1141720" indent="0">
              <a:buNone/>
              <a:defRPr sz="832"/>
            </a:lvl7pPr>
            <a:lvl8pPr marL="1332006" indent="0">
              <a:buNone/>
              <a:defRPr sz="832"/>
            </a:lvl8pPr>
            <a:lvl9pPr marL="1522293" indent="0">
              <a:buNone/>
              <a:defRPr sz="832"/>
            </a:lvl9pPr>
          </a:lstStyle>
          <a:p>
            <a:endParaRPr lang="en-US"/>
          </a:p>
        </p:txBody>
      </p:sp>
      <p:sp>
        <p:nvSpPr>
          <p:cNvPr id="4" name="Text Placeholder 3"/>
          <p:cNvSpPr>
            <a:spLocks noGrp="1"/>
          </p:cNvSpPr>
          <p:nvPr>
            <p:ph type="body" sz="half" idx="2"/>
          </p:nvPr>
        </p:nvSpPr>
        <p:spPr>
          <a:xfrm>
            <a:off x="993416" y="2234092"/>
            <a:ext cx="3040961" cy="335015"/>
          </a:xfrm>
        </p:spPr>
        <p:txBody>
          <a:bodyPr/>
          <a:lstStyle>
            <a:lvl1pPr marL="0" indent="0">
              <a:buNone/>
              <a:defRPr sz="583"/>
            </a:lvl1pPr>
            <a:lvl2pPr marL="190287" indent="0">
              <a:buNone/>
              <a:defRPr sz="499"/>
            </a:lvl2pPr>
            <a:lvl3pPr marL="380573" indent="0">
              <a:buNone/>
              <a:defRPr sz="416"/>
            </a:lvl3pPr>
            <a:lvl4pPr marL="570860" indent="0">
              <a:buNone/>
              <a:defRPr sz="375"/>
            </a:lvl4pPr>
            <a:lvl5pPr marL="761147" indent="0">
              <a:buNone/>
              <a:defRPr sz="375"/>
            </a:lvl5pPr>
            <a:lvl6pPr marL="951433" indent="0">
              <a:buNone/>
              <a:defRPr sz="375"/>
            </a:lvl6pPr>
            <a:lvl7pPr marL="1141720" indent="0">
              <a:buNone/>
              <a:defRPr sz="375"/>
            </a:lvl7pPr>
            <a:lvl8pPr marL="1332006" indent="0">
              <a:buNone/>
              <a:defRPr sz="375"/>
            </a:lvl8pPr>
            <a:lvl9pPr marL="1522293" indent="0">
              <a:buNone/>
              <a:defRPr sz="375"/>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413" y="114315"/>
            <a:ext cx="4561441" cy="475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3413" y="666065"/>
            <a:ext cx="4561441" cy="1883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3413" y="2645757"/>
            <a:ext cx="1182596" cy="151979"/>
          </a:xfrm>
          <a:prstGeom prst="rect">
            <a:avLst/>
          </a:prstGeom>
        </p:spPr>
        <p:txBody>
          <a:bodyPr vert="horz" lIns="91440" tIns="45720" rIns="91440" bIns="45720" rtlCol="0" anchor="ctr"/>
          <a:lstStyle>
            <a:lvl1pPr algn="l">
              <a:defRPr sz="499">
                <a:solidFill>
                  <a:schemeClr val="tx1">
                    <a:tint val="75000"/>
                  </a:schemeClr>
                </a:solidFill>
              </a:defRPr>
            </a:lvl1pPr>
          </a:lstStyle>
          <a:p>
            <a:fld id="{F8166F1F-CE9B-4651-A6AA-CD717754106B}" type="datetimeFigureOut">
              <a:rPr lang="en-US" smtClean="0"/>
              <a:t>4/25/2025</a:t>
            </a:fld>
            <a:endParaRPr lang="en-US"/>
          </a:p>
        </p:txBody>
      </p:sp>
      <p:sp>
        <p:nvSpPr>
          <p:cNvPr id="5" name="Footer Placeholder 4"/>
          <p:cNvSpPr>
            <a:spLocks noGrp="1"/>
          </p:cNvSpPr>
          <p:nvPr>
            <p:ph type="ftr" sz="quarter" idx="3"/>
          </p:nvPr>
        </p:nvSpPr>
        <p:spPr>
          <a:xfrm>
            <a:off x="1731658" y="2645757"/>
            <a:ext cx="1604952" cy="151979"/>
          </a:xfrm>
          <a:prstGeom prst="rect">
            <a:avLst/>
          </a:prstGeom>
        </p:spPr>
        <p:txBody>
          <a:bodyPr vert="horz" lIns="91440" tIns="45720" rIns="91440" bIns="45720" rtlCol="0" anchor="ctr"/>
          <a:lstStyle>
            <a:lvl1pPr algn="ctr">
              <a:defRPr sz="4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32259" y="2645757"/>
            <a:ext cx="1182596" cy="151979"/>
          </a:xfrm>
          <a:prstGeom prst="rect">
            <a:avLst/>
          </a:prstGeom>
        </p:spPr>
        <p:txBody>
          <a:bodyPr vert="horz" lIns="91440" tIns="45720" rIns="91440" bIns="45720" rtlCol="0" anchor="ctr"/>
          <a:lstStyle>
            <a:lvl1pPr algn="r">
              <a:defRPr sz="499">
                <a:solidFill>
                  <a:schemeClr val="tx1">
                    <a:tint val="75000"/>
                  </a:schemeClr>
                </a:solidFill>
              </a:defRPr>
            </a:lvl1pPr>
          </a:lstStyle>
          <a:p>
            <a:fld id="{F7021451-1387-4CA6-816F-3879F97B5CBC}"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0573" rtl="0" eaLnBrk="1" latinLnBrk="0" hangingPunct="1">
        <a:spcBef>
          <a:spcPct val="0"/>
        </a:spcBef>
        <a:buNone/>
        <a:defRPr sz="1831" kern="1200">
          <a:solidFill>
            <a:schemeClr val="tx1"/>
          </a:solidFill>
          <a:latin typeface="+mj-lt"/>
          <a:ea typeface="+mj-ea"/>
          <a:cs typeface="+mj-cs"/>
        </a:defRPr>
      </a:lvl1pPr>
    </p:titleStyle>
    <p:bodyStyle>
      <a:lvl1pPr marL="142715" indent="-142715" algn="l" defTabSz="380573" rtl="0" eaLnBrk="1" latinLnBrk="0" hangingPunct="1">
        <a:spcBef>
          <a:spcPct val="20000"/>
        </a:spcBef>
        <a:buFont typeface="Arial" pitchFamily="34" charset="0"/>
        <a:buChar char="�"/>
        <a:defRPr sz="1332" kern="1200">
          <a:solidFill>
            <a:schemeClr val="tx1"/>
          </a:solidFill>
          <a:latin typeface="+mn-lt"/>
          <a:ea typeface="+mn-ea"/>
          <a:cs typeface="+mn-cs"/>
        </a:defRPr>
      </a:lvl1pPr>
      <a:lvl2pPr marL="309216" indent="-118929" algn="l" defTabSz="380573" rtl="0" eaLnBrk="1" latinLnBrk="0" hangingPunct="1">
        <a:spcBef>
          <a:spcPct val="20000"/>
        </a:spcBef>
        <a:buFont typeface="Arial" pitchFamily="34" charset="0"/>
        <a:buChar char="�"/>
        <a:defRPr sz="1165" kern="1200">
          <a:solidFill>
            <a:schemeClr val="tx1"/>
          </a:solidFill>
          <a:latin typeface="+mn-lt"/>
          <a:ea typeface="+mn-ea"/>
          <a:cs typeface="+mn-cs"/>
        </a:defRPr>
      </a:lvl2pPr>
      <a:lvl3pPr marL="475717" indent="-95143" algn="l" defTabSz="380573" rtl="0" eaLnBrk="1" latinLnBrk="0" hangingPunct="1">
        <a:spcBef>
          <a:spcPct val="20000"/>
        </a:spcBef>
        <a:buFont typeface="Arial" pitchFamily="34" charset="0"/>
        <a:buChar char="�"/>
        <a:defRPr sz="999" kern="1200">
          <a:solidFill>
            <a:schemeClr val="tx1"/>
          </a:solidFill>
          <a:latin typeface="+mn-lt"/>
          <a:ea typeface="+mn-ea"/>
          <a:cs typeface="+mn-cs"/>
        </a:defRPr>
      </a:lvl3pPr>
      <a:lvl4pPr marL="666003"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4pPr>
      <a:lvl5pPr marL="856290"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5pPr>
      <a:lvl6pPr marL="1046577"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6pPr>
      <a:lvl7pPr marL="1236863"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7pPr>
      <a:lvl8pPr marL="1427150"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8pPr>
      <a:lvl9pPr marL="1617436"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9pPr>
    </p:bodyStyle>
    <p:otherStyle>
      <a:defPPr>
        <a:defRPr lang="en-US"/>
      </a:defPPr>
      <a:lvl1pPr marL="0" algn="l" defTabSz="380573" rtl="0" eaLnBrk="1" latinLnBrk="0" hangingPunct="1">
        <a:defRPr sz="749" kern="1200">
          <a:solidFill>
            <a:schemeClr val="tx1"/>
          </a:solidFill>
          <a:latin typeface="+mn-lt"/>
          <a:ea typeface="+mn-ea"/>
          <a:cs typeface="+mn-cs"/>
        </a:defRPr>
      </a:lvl1pPr>
      <a:lvl2pPr marL="190287" algn="l" defTabSz="380573" rtl="0" eaLnBrk="1" latinLnBrk="0" hangingPunct="1">
        <a:defRPr sz="749" kern="1200">
          <a:solidFill>
            <a:schemeClr val="tx1"/>
          </a:solidFill>
          <a:latin typeface="+mn-lt"/>
          <a:ea typeface="+mn-ea"/>
          <a:cs typeface="+mn-cs"/>
        </a:defRPr>
      </a:lvl2pPr>
      <a:lvl3pPr marL="380573" algn="l" defTabSz="380573" rtl="0" eaLnBrk="1" latinLnBrk="0" hangingPunct="1">
        <a:defRPr sz="749" kern="1200">
          <a:solidFill>
            <a:schemeClr val="tx1"/>
          </a:solidFill>
          <a:latin typeface="+mn-lt"/>
          <a:ea typeface="+mn-ea"/>
          <a:cs typeface="+mn-cs"/>
        </a:defRPr>
      </a:lvl3pPr>
      <a:lvl4pPr marL="570860" algn="l" defTabSz="380573" rtl="0" eaLnBrk="1" latinLnBrk="0" hangingPunct="1">
        <a:defRPr sz="749" kern="1200">
          <a:solidFill>
            <a:schemeClr val="tx1"/>
          </a:solidFill>
          <a:latin typeface="+mn-lt"/>
          <a:ea typeface="+mn-ea"/>
          <a:cs typeface="+mn-cs"/>
        </a:defRPr>
      </a:lvl4pPr>
      <a:lvl5pPr marL="761147" algn="l" defTabSz="380573" rtl="0" eaLnBrk="1" latinLnBrk="0" hangingPunct="1">
        <a:defRPr sz="749" kern="1200">
          <a:solidFill>
            <a:schemeClr val="tx1"/>
          </a:solidFill>
          <a:latin typeface="+mn-lt"/>
          <a:ea typeface="+mn-ea"/>
          <a:cs typeface="+mn-cs"/>
        </a:defRPr>
      </a:lvl5pPr>
      <a:lvl6pPr marL="951433" algn="l" defTabSz="380573" rtl="0" eaLnBrk="1" latinLnBrk="0" hangingPunct="1">
        <a:defRPr sz="749" kern="1200">
          <a:solidFill>
            <a:schemeClr val="tx1"/>
          </a:solidFill>
          <a:latin typeface="+mn-lt"/>
          <a:ea typeface="+mn-ea"/>
          <a:cs typeface="+mn-cs"/>
        </a:defRPr>
      </a:lvl6pPr>
      <a:lvl7pPr marL="1141720" algn="l" defTabSz="380573" rtl="0" eaLnBrk="1" latinLnBrk="0" hangingPunct="1">
        <a:defRPr sz="749" kern="1200">
          <a:solidFill>
            <a:schemeClr val="tx1"/>
          </a:solidFill>
          <a:latin typeface="+mn-lt"/>
          <a:ea typeface="+mn-ea"/>
          <a:cs typeface="+mn-cs"/>
        </a:defRPr>
      </a:lvl7pPr>
      <a:lvl8pPr marL="1332006" algn="l" defTabSz="380573" rtl="0" eaLnBrk="1" latinLnBrk="0" hangingPunct="1">
        <a:defRPr sz="749" kern="1200">
          <a:solidFill>
            <a:schemeClr val="tx1"/>
          </a:solidFill>
          <a:latin typeface="+mn-lt"/>
          <a:ea typeface="+mn-ea"/>
          <a:cs typeface="+mn-cs"/>
        </a:defRPr>
      </a:lvl8pPr>
      <a:lvl9pPr marL="1522293" algn="l" defTabSz="380573" rtl="0" eaLnBrk="1" latinLnBrk="0" hangingPunct="1">
        <a:defRPr sz="7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2000">
              <a:schemeClr val="bg1"/>
            </a:gs>
            <a:gs pos="53000">
              <a:srgbClr val="FFFFFF"/>
            </a:gs>
            <a:gs pos="88000">
              <a:schemeClr val="bg1"/>
            </a:gs>
            <a:gs pos="100000">
              <a:schemeClr val="bg1">
                <a:lumMod val="95000"/>
              </a:schemeClr>
            </a:gs>
          </a:gsLst>
          <a:lin ang="0" scaled="0"/>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5115C9-20CC-ACFF-6FB1-CAA23E92C3C0}"/>
              </a:ext>
            </a:extLst>
          </p:cNvPr>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D82BD1-1D5D-7B5E-F3EF-DC89494C959E}"/>
              </a:ext>
            </a:extLst>
          </p:cNvPr>
          <p:cNvSpPr>
            <a:spLocks noGrp="1"/>
          </p:cNvSpPr>
          <p:nvPr>
            <p:ph type="body" idx="1"/>
          </p:nvPr>
        </p:nvSpPr>
        <p:spPr>
          <a:xfrm>
            <a:off x="628651" y="1369219"/>
            <a:ext cx="7886700" cy="326350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9DE00E-77B2-1E93-0808-4CD2D7B242F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676">
                <a:solidFill>
                  <a:schemeClr val="tx1">
                    <a:tint val="82000"/>
                  </a:schemeClr>
                </a:solidFill>
              </a:defRPr>
            </a:lvl1pPr>
          </a:lstStyle>
          <a:p>
            <a:fld id="{0D78E06E-8F37-41AA-9C3D-3453605617DE}" type="datetimeFigureOut">
              <a:rPr lang="es-ES" smtClean="0"/>
              <a:t>25/04/2025</a:t>
            </a:fld>
            <a:endParaRPr lang="es-ES"/>
          </a:p>
        </p:txBody>
      </p:sp>
      <p:sp>
        <p:nvSpPr>
          <p:cNvPr id="5" name="Marcador de pie de página 4">
            <a:extLst>
              <a:ext uri="{FF2B5EF4-FFF2-40B4-BE49-F238E27FC236}">
                <a16:creationId xmlns:a16="http://schemas.microsoft.com/office/drawing/2014/main" id="{522AE8FB-C3E8-C806-285A-97B2C3360F2F}"/>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CE187F4-E80F-8AA1-026B-2675D13E2FE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676">
                <a:solidFill>
                  <a:schemeClr val="tx1">
                    <a:tint val="82000"/>
                  </a:schemeClr>
                </a:solidFill>
              </a:defRPr>
            </a:lvl1pPr>
          </a:lstStyle>
          <a:p>
            <a:fld id="{CBED0137-3E57-4958-8EDD-D1CB64DA0871}" type="slidenum">
              <a:rPr lang="es-ES" smtClean="0"/>
              <a:t>‹Nº›</a:t>
            </a:fld>
            <a:endParaRPr lang="es-ES"/>
          </a:p>
        </p:txBody>
      </p:sp>
    </p:spTree>
    <p:extLst>
      <p:ext uri="{BB962C8B-B14F-4D97-AF65-F5344CB8AC3E}">
        <p14:creationId xmlns:p14="http://schemas.microsoft.com/office/powerpoint/2010/main" val="2413910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514954" rtl="0" eaLnBrk="1" latinLnBrk="0" hangingPunct="1">
        <a:lnSpc>
          <a:spcPct val="90000"/>
        </a:lnSpc>
        <a:spcBef>
          <a:spcPct val="0"/>
        </a:spcBef>
        <a:buNone/>
        <a:defRPr sz="2478" kern="1200">
          <a:solidFill>
            <a:schemeClr val="tx1"/>
          </a:solidFill>
          <a:latin typeface="+mj-lt"/>
          <a:ea typeface="+mj-ea"/>
          <a:cs typeface="+mj-cs"/>
        </a:defRPr>
      </a:lvl1pPr>
    </p:titleStyle>
    <p:bodyStyle>
      <a:lvl1pPr marL="128739" indent="-128739" algn="l" defTabSz="514954" rtl="0" eaLnBrk="1" latinLnBrk="0" hangingPunct="1">
        <a:lnSpc>
          <a:spcPct val="90000"/>
        </a:lnSpc>
        <a:spcBef>
          <a:spcPts val="563"/>
        </a:spcBef>
        <a:buFont typeface="Arial" panose="020B0604020202020204" pitchFamily="34" charset="0"/>
        <a:buChar char="•"/>
        <a:defRPr sz="1577" kern="1200">
          <a:solidFill>
            <a:schemeClr val="tx1"/>
          </a:solidFill>
          <a:latin typeface="+mn-lt"/>
          <a:ea typeface="+mn-ea"/>
          <a:cs typeface="+mn-cs"/>
        </a:defRPr>
      </a:lvl1pPr>
      <a:lvl2pPr marL="386215" indent="-128739" algn="l" defTabSz="514954"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692" indent="-128739" algn="l" defTabSz="514954"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1169" indent="-128739" algn="l" defTabSz="514954" rtl="0" eaLnBrk="1" latinLnBrk="0" hangingPunct="1">
        <a:lnSpc>
          <a:spcPct val="90000"/>
        </a:lnSpc>
        <a:spcBef>
          <a:spcPts val="282"/>
        </a:spcBef>
        <a:buFont typeface="Arial" panose="020B0604020202020204" pitchFamily="34" charset="0"/>
        <a:buChar char="•"/>
        <a:defRPr sz="1014" kern="1200">
          <a:solidFill>
            <a:schemeClr val="tx1"/>
          </a:solidFill>
          <a:latin typeface="+mn-lt"/>
          <a:ea typeface="+mn-ea"/>
          <a:cs typeface="+mn-cs"/>
        </a:defRPr>
      </a:lvl4pPr>
      <a:lvl5pPr marL="1158646" indent="-128739" algn="l" defTabSz="514954" rtl="0" eaLnBrk="1" latinLnBrk="0" hangingPunct="1">
        <a:lnSpc>
          <a:spcPct val="90000"/>
        </a:lnSpc>
        <a:spcBef>
          <a:spcPts val="282"/>
        </a:spcBef>
        <a:buFont typeface="Arial" panose="020B0604020202020204" pitchFamily="34" charset="0"/>
        <a:buChar char="•"/>
        <a:defRPr sz="1014" kern="1200">
          <a:solidFill>
            <a:schemeClr val="tx1"/>
          </a:solidFill>
          <a:latin typeface="+mn-lt"/>
          <a:ea typeface="+mn-ea"/>
          <a:cs typeface="+mn-cs"/>
        </a:defRPr>
      </a:lvl5pPr>
      <a:lvl6pPr marL="1416123" indent="-128739" algn="l" defTabSz="514954" rtl="0" eaLnBrk="1" latinLnBrk="0" hangingPunct="1">
        <a:lnSpc>
          <a:spcPct val="90000"/>
        </a:lnSpc>
        <a:spcBef>
          <a:spcPts val="282"/>
        </a:spcBef>
        <a:buFont typeface="Arial" panose="020B0604020202020204" pitchFamily="34" charset="0"/>
        <a:buChar char="•"/>
        <a:defRPr sz="1014" kern="1200">
          <a:solidFill>
            <a:schemeClr val="tx1"/>
          </a:solidFill>
          <a:latin typeface="+mn-lt"/>
          <a:ea typeface="+mn-ea"/>
          <a:cs typeface="+mn-cs"/>
        </a:defRPr>
      </a:lvl6pPr>
      <a:lvl7pPr marL="1673600" indent="-128739" algn="l" defTabSz="514954" rtl="0" eaLnBrk="1" latinLnBrk="0" hangingPunct="1">
        <a:lnSpc>
          <a:spcPct val="90000"/>
        </a:lnSpc>
        <a:spcBef>
          <a:spcPts val="282"/>
        </a:spcBef>
        <a:buFont typeface="Arial" panose="020B0604020202020204" pitchFamily="34" charset="0"/>
        <a:buChar char="•"/>
        <a:defRPr sz="1014" kern="1200">
          <a:solidFill>
            <a:schemeClr val="tx1"/>
          </a:solidFill>
          <a:latin typeface="+mn-lt"/>
          <a:ea typeface="+mn-ea"/>
          <a:cs typeface="+mn-cs"/>
        </a:defRPr>
      </a:lvl7pPr>
      <a:lvl8pPr marL="1931076" indent="-128739" algn="l" defTabSz="514954" rtl="0" eaLnBrk="1" latinLnBrk="0" hangingPunct="1">
        <a:lnSpc>
          <a:spcPct val="90000"/>
        </a:lnSpc>
        <a:spcBef>
          <a:spcPts val="282"/>
        </a:spcBef>
        <a:buFont typeface="Arial" panose="020B0604020202020204" pitchFamily="34" charset="0"/>
        <a:buChar char="•"/>
        <a:defRPr sz="1014" kern="1200">
          <a:solidFill>
            <a:schemeClr val="tx1"/>
          </a:solidFill>
          <a:latin typeface="+mn-lt"/>
          <a:ea typeface="+mn-ea"/>
          <a:cs typeface="+mn-cs"/>
        </a:defRPr>
      </a:lvl8pPr>
      <a:lvl9pPr marL="2188553" indent="-128739" algn="l" defTabSz="514954" rtl="0" eaLnBrk="1" latinLnBrk="0" hangingPunct="1">
        <a:lnSpc>
          <a:spcPct val="90000"/>
        </a:lnSpc>
        <a:spcBef>
          <a:spcPts val="282"/>
        </a:spcBef>
        <a:buFont typeface="Arial" panose="020B0604020202020204" pitchFamily="34" charset="0"/>
        <a:buChar char="•"/>
        <a:defRPr sz="1014" kern="1200">
          <a:solidFill>
            <a:schemeClr val="tx1"/>
          </a:solidFill>
          <a:latin typeface="+mn-lt"/>
          <a:ea typeface="+mn-ea"/>
          <a:cs typeface="+mn-cs"/>
        </a:defRPr>
      </a:lvl9pPr>
    </p:bodyStyle>
    <p:otherStyle>
      <a:defPPr>
        <a:defRPr lang="es-ES"/>
      </a:defPPr>
      <a:lvl1pPr marL="0" algn="l" defTabSz="514954" rtl="0" eaLnBrk="1" latinLnBrk="0" hangingPunct="1">
        <a:defRPr sz="1014" kern="1200">
          <a:solidFill>
            <a:schemeClr val="tx1"/>
          </a:solidFill>
          <a:latin typeface="+mn-lt"/>
          <a:ea typeface="+mn-ea"/>
          <a:cs typeface="+mn-cs"/>
        </a:defRPr>
      </a:lvl1pPr>
      <a:lvl2pPr marL="257477" algn="l" defTabSz="514954" rtl="0" eaLnBrk="1" latinLnBrk="0" hangingPunct="1">
        <a:defRPr sz="1014" kern="1200">
          <a:solidFill>
            <a:schemeClr val="tx1"/>
          </a:solidFill>
          <a:latin typeface="+mn-lt"/>
          <a:ea typeface="+mn-ea"/>
          <a:cs typeface="+mn-cs"/>
        </a:defRPr>
      </a:lvl2pPr>
      <a:lvl3pPr marL="514954" algn="l" defTabSz="514954" rtl="0" eaLnBrk="1" latinLnBrk="0" hangingPunct="1">
        <a:defRPr sz="1014" kern="1200">
          <a:solidFill>
            <a:schemeClr val="tx1"/>
          </a:solidFill>
          <a:latin typeface="+mn-lt"/>
          <a:ea typeface="+mn-ea"/>
          <a:cs typeface="+mn-cs"/>
        </a:defRPr>
      </a:lvl3pPr>
      <a:lvl4pPr marL="772431" algn="l" defTabSz="514954" rtl="0" eaLnBrk="1" latinLnBrk="0" hangingPunct="1">
        <a:defRPr sz="1014" kern="1200">
          <a:solidFill>
            <a:schemeClr val="tx1"/>
          </a:solidFill>
          <a:latin typeface="+mn-lt"/>
          <a:ea typeface="+mn-ea"/>
          <a:cs typeface="+mn-cs"/>
        </a:defRPr>
      </a:lvl4pPr>
      <a:lvl5pPr marL="1029907" algn="l" defTabSz="514954" rtl="0" eaLnBrk="1" latinLnBrk="0" hangingPunct="1">
        <a:defRPr sz="1014" kern="1200">
          <a:solidFill>
            <a:schemeClr val="tx1"/>
          </a:solidFill>
          <a:latin typeface="+mn-lt"/>
          <a:ea typeface="+mn-ea"/>
          <a:cs typeface="+mn-cs"/>
        </a:defRPr>
      </a:lvl5pPr>
      <a:lvl6pPr marL="1287384" algn="l" defTabSz="514954" rtl="0" eaLnBrk="1" latinLnBrk="0" hangingPunct="1">
        <a:defRPr sz="1014" kern="1200">
          <a:solidFill>
            <a:schemeClr val="tx1"/>
          </a:solidFill>
          <a:latin typeface="+mn-lt"/>
          <a:ea typeface="+mn-ea"/>
          <a:cs typeface="+mn-cs"/>
        </a:defRPr>
      </a:lvl6pPr>
      <a:lvl7pPr marL="1544861" algn="l" defTabSz="514954" rtl="0" eaLnBrk="1" latinLnBrk="0" hangingPunct="1">
        <a:defRPr sz="1014" kern="1200">
          <a:solidFill>
            <a:schemeClr val="tx1"/>
          </a:solidFill>
          <a:latin typeface="+mn-lt"/>
          <a:ea typeface="+mn-ea"/>
          <a:cs typeface="+mn-cs"/>
        </a:defRPr>
      </a:lvl7pPr>
      <a:lvl8pPr marL="1802338" algn="l" defTabSz="514954" rtl="0" eaLnBrk="1" latinLnBrk="0" hangingPunct="1">
        <a:defRPr sz="1014" kern="1200">
          <a:solidFill>
            <a:schemeClr val="tx1"/>
          </a:solidFill>
          <a:latin typeface="+mn-lt"/>
          <a:ea typeface="+mn-ea"/>
          <a:cs typeface="+mn-cs"/>
        </a:defRPr>
      </a:lvl8pPr>
      <a:lvl9pPr marL="2059815" algn="l" defTabSz="514954" rtl="0" eaLnBrk="1" latinLnBrk="0" hangingPunct="1">
        <a:defRPr sz="10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1.xml"/><Relationship Id="rId3" Type="http://schemas.openxmlformats.org/officeDocument/2006/relationships/image" Target="../media/image26.png"/><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p:cNvPicPr>
            <a:picLocks/>
          </p:cNvPicPr>
          <p:nvPr/>
        </p:nvPicPr>
        <p:blipFill>
          <a:blip r:embed="rId3" cstate="print"/>
          <a:srcRect l="1251" t="15556" r="1251" b="11667"/>
          <a:stretch>
            <a:fillRect/>
          </a:stretch>
        </p:blipFill>
        <p:spPr>
          <a:xfrm>
            <a:off x="0" y="0"/>
            <a:ext cx="9144000" cy="5143500"/>
          </a:xfrm>
          <a:prstGeom prst="rect">
            <a:avLst/>
          </a:prstGeom>
        </p:spPr>
      </p:pic>
      <p:sp>
        <p:nvSpPr>
          <p:cNvPr id="3" name="CuadroTexto 2">
            <a:extLst>
              <a:ext uri="{FF2B5EF4-FFF2-40B4-BE49-F238E27FC236}">
                <a16:creationId xmlns:a16="http://schemas.microsoft.com/office/drawing/2014/main" id="{9F50755F-5F94-1C0D-770C-D8F6E7F7EDDD}"/>
              </a:ext>
            </a:extLst>
          </p:cNvPr>
          <p:cNvSpPr txBox="1"/>
          <p:nvPr/>
        </p:nvSpPr>
        <p:spPr>
          <a:xfrm>
            <a:off x="4876800" y="1352550"/>
            <a:ext cx="3962400" cy="707886"/>
          </a:xfrm>
          <a:prstGeom prst="rect">
            <a:avLst/>
          </a:prstGeom>
          <a:noFill/>
        </p:spPr>
        <p:txBody>
          <a:bodyPr wrap="square" rtlCol="0">
            <a:spAutoFit/>
          </a:bodyPr>
          <a:lstStyle/>
          <a:p>
            <a:pPr algn="just"/>
            <a:r>
              <a:rPr lang="es-ES" sz="1000" b="1" dirty="0">
                <a:solidFill>
                  <a:schemeClr val="bg1">
                    <a:lumMod val="50000"/>
                  </a:schemeClr>
                </a:solidFill>
                <a:latin typeface="Source Sans Pro" panose="020B0503030403020204" pitchFamily="34" charset="0"/>
              </a:rPr>
              <a:t>F</a:t>
            </a:r>
            <a:r>
              <a:rPr lang="es-ES" sz="1000" b="1" i="0" dirty="0">
                <a:solidFill>
                  <a:schemeClr val="bg1">
                    <a:lumMod val="50000"/>
                  </a:schemeClr>
                </a:solidFill>
                <a:effectLst/>
                <a:latin typeface="Source Sans Pro" panose="020B0503030403020204" pitchFamily="34" charset="0"/>
              </a:rPr>
              <a:t>alta de incorporación de 1.000 usuarios presupuestados en el mes de febrero del 2025, como parte de la estrategia comercial de Centros Comerciales que esta llevando a cabo la Empresa desde el año anterior.</a:t>
            </a:r>
            <a:endParaRPr lang="es-CO" sz="1000" dirty="0"/>
          </a:p>
        </p:txBody>
      </p:sp>
      <p:sp>
        <p:nvSpPr>
          <p:cNvPr id="4" name="CuadroTexto 3">
            <a:extLst>
              <a:ext uri="{FF2B5EF4-FFF2-40B4-BE49-F238E27FC236}">
                <a16:creationId xmlns:a16="http://schemas.microsoft.com/office/drawing/2014/main" id="{0E192DF5-7B0F-EFDD-730C-26EE09DE4F56}"/>
              </a:ext>
            </a:extLst>
          </p:cNvPr>
          <p:cNvSpPr txBox="1"/>
          <p:nvPr/>
        </p:nvSpPr>
        <p:spPr>
          <a:xfrm>
            <a:off x="5257800" y="2266950"/>
            <a:ext cx="3505200" cy="276999"/>
          </a:xfrm>
          <a:prstGeom prst="rect">
            <a:avLst/>
          </a:prstGeom>
          <a:noFill/>
        </p:spPr>
        <p:txBody>
          <a:bodyPr wrap="square" rtlCol="0">
            <a:spAutoFit/>
          </a:bodyPr>
          <a:lstStyle/>
          <a:p>
            <a:r>
              <a:rPr lang="es-ES" sz="1200" b="1" dirty="0">
                <a:solidFill>
                  <a:schemeClr val="bg1">
                    <a:lumMod val="50000"/>
                  </a:schemeClr>
                </a:solidFill>
                <a:latin typeface="Source Sans Pro" panose="020B0503030403020204" pitchFamily="34" charset="0"/>
              </a:rPr>
              <a:t>Variación del 2.5% - Con respecto al año anterior</a:t>
            </a:r>
            <a:endParaRPr lang="es-CO" sz="1200" dirty="0"/>
          </a:p>
        </p:txBody>
      </p:sp>
      <p:pic>
        <p:nvPicPr>
          <p:cNvPr id="8" name="Imagen 7">
            <a:extLst>
              <a:ext uri="{FF2B5EF4-FFF2-40B4-BE49-F238E27FC236}">
                <a16:creationId xmlns:a16="http://schemas.microsoft.com/office/drawing/2014/main" id="{8B34242B-59CD-0BA2-20D5-68475321785B}"/>
              </a:ext>
            </a:extLst>
          </p:cNvPr>
          <p:cNvPicPr>
            <a:picLocks noChangeAspect="1"/>
          </p:cNvPicPr>
          <p:nvPr/>
        </p:nvPicPr>
        <p:blipFill>
          <a:blip r:embed="rId4"/>
          <a:stretch>
            <a:fillRect/>
          </a:stretch>
        </p:blipFill>
        <p:spPr>
          <a:xfrm>
            <a:off x="5217525" y="2800350"/>
            <a:ext cx="3505200" cy="1625707"/>
          </a:xfrm>
          <a:prstGeom prst="rect">
            <a:avLst/>
          </a:prstGeom>
        </p:spPr>
      </p:pic>
      <p:sp>
        <p:nvSpPr>
          <p:cNvPr id="5" name="Flecha: cheurón 4">
            <a:hlinkClick r:id="rId5" action="ppaction://hlinksldjump"/>
            <a:extLst>
              <a:ext uri="{FF2B5EF4-FFF2-40B4-BE49-F238E27FC236}">
                <a16:creationId xmlns:a16="http://schemas.microsoft.com/office/drawing/2014/main" id="{13819603-8D60-6D2D-590E-E82D7F99A05A}"/>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E3760964-2FD5-6FDF-1CDA-0E8268876E24}"/>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62553E1C-B7B2-F3FB-7FE0-BAC8B93D6EB1}"/>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6E5EE72-7E8F-932D-6E99-CAE1BF89E647}"/>
              </a:ext>
            </a:extLst>
          </p:cNvPr>
          <p:cNvPicPr>
            <a:picLocks noChangeAspect="1"/>
          </p:cNvPicPr>
          <p:nvPr/>
        </p:nvPicPr>
        <p:blipFill>
          <a:blip r:embed="rId3"/>
          <a:stretch>
            <a:fillRect/>
          </a:stretch>
        </p:blipFill>
        <p:spPr>
          <a:xfrm>
            <a:off x="194597" y="-933450"/>
            <a:ext cx="9143999" cy="6849201"/>
          </a:xfrm>
          <a:prstGeom prst="rect">
            <a:avLst/>
          </a:prstGeom>
        </p:spPr>
      </p:pic>
      <p:sp>
        <p:nvSpPr>
          <p:cNvPr id="5" name="Rectángulo 4">
            <a:extLst>
              <a:ext uri="{FF2B5EF4-FFF2-40B4-BE49-F238E27FC236}">
                <a16:creationId xmlns:a16="http://schemas.microsoft.com/office/drawing/2014/main" id="{1F46384D-A9E8-A0CE-CC62-3576F54130D9}"/>
              </a:ext>
            </a:extLst>
          </p:cNvPr>
          <p:cNvSpPr/>
          <p:nvPr/>
        </p:nvSpPr>
        <p:spPr>
          <a:xfrm>
            <a:off x="7140500" y="653917"/>
            <a:ext cx="850686" cy="34547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14954"/>
            <a:endParaRPr lang="es-CO" sz="1332">
              <a:solidFill>
                <a:prstClr val="white"/>
              </a:solidFill>
              <a:latin typeface="Aptos" panose="02110004020202020204"/>
            </a:endParaRPr>
          </a:p>
        </p:txBody>
      </p:sp>
      <p:sp>
        <p:nvSpPr>
          <p:cNvPr id="46" name="Rectángulo: esquinas redondeadas 45">
            <a:hlinkClick r:id="" action="ppaction://noaction"/>
            <a:extLst>
              <a:ext uri="{FF2B5EF4-FFF2-40B4-BE49-F238E27FC236}">
                <a16:creationId xmlns:a16="http://schemas.microsoft.com/office/drawing/2014/main" id="{4ED31934-5BAD-D29C-C624-3F85C02E9144}"/>
              </a:ext>
            </a:extLst>
          </p:cNvPr>
          <p:cNvSpPr/>
          <p:nvPr/>
        </p:nvSpPr>
        <p:spPr>
          <a:xfrm>
            <a:off x="4512408" y="1650234"/>
            <a:ext cx="4174391" cy="627668"/>
          </a:xfrm>
          <a:prstGeom prst="roundRect">
            <a:avLst>
              <a:gd name="adj" fmla="val 5706"/>
            </a:avLst>
          </a:prstGeom>
          <a:solidFill>
            <a:srgbClr val="92D050">
              <a:lumMod val="75000"/>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ES" sz="832" b="1">
              <a:solidFill>
                <a:srgbClr val="E7E6E6">
                  <a:lumMod val="10000"/>
                </a:srgbClr>
              </a:solidFill>
              <a:latin typeface="Segoe UI" panose="020B0502040204020203" pitchFamily="34" charset="0"/>
              <a:cs typeface="Segoe UI" panose="020B0502040204020203" pitchFamily="34" charset="0"/>
            </a:endParaRPr>
          </a:p>
        </p:txBody>
      </p:sp>
      <p:sp>
        <p:nvSpPr>
          <p:cNvPr id="49" name="Rectángulo: esquinas redondeadas 48">
            <a:hlinkClick r:id="" action="ppaction://noaction"/>
            <a:extLst>
              <a:ext uri="{FF2B5EF4-FFF2-40B4-BE49-F238E27FC236}">
                <a16:creationId xmlns:a16="http://schemas.microsoft.com/office/drawing/2014/main" id="{0E6BF250-4FBB-AC68-8EF3-C6E400CD0E7F}"/>
              </a:ext>
            </a:extLst>
          </p:cNvPr>
          <p:cNvSpPr/>
          <p:nvPr/>
        </p:nvSpPr>
        <p:spPr>
          <a:xfrm>
            <a:off x="5777667" y="2326991"/>
            <a:ext cx="2909132" cy="1167270"/>
          </a:xfrm>
          <a:prstGeom prst="roundRect">
            <a:avLst>
              <a:gd name="adj" fmla="val 5706"/>
            </a:avLst>
          </a:prstGeom>
          <a:solidFill>
            <a:srgbClr val="FF921D">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ES" sz="832" b="1">
              <a:solidFill>
                <a:srgbClr val="E7E6E6">
                  <a:lumMod val="10000"/>
                </a:srgbClr>
              </a:solidFill>
              <a:latin typeface="Segoe UI" panose="020B0502040204020203" pitchFamily="34" charset="0"/>
              <a:cs typeface="Segoe UI" panose="020B0502040204020203" pitchFamily="34" charset="0"/>
            </a:endParaRPr>
          </a:p>
        </p:txBody>
      </p:sp>
      <p:sp>
        <p:nvSpPr>
          <p:cNvPr id="7" name="Rectángulo: esquinas redondeadas 6">
            <a:extLst>
              <a:ext uri="{FF2B5EF4-FFF2-40B4-BE49-F238E27FC236}">
                <a16:creationId xmlns:a16="http://schemas.microsoft.com/office/drawing/2014/main" id="{914F3477-E312-BA9E-DCAA-0C5914012D20}"/>
              </a:ext>
            </a:extLst>
          </p:cNvPr>
          <p:cNvSpPr/>
          <p:nvPr/>
        </p:nvSpPr>
        <p:spPr>
          <a:xfrm>
            <a:off x="580311" y="3533244"/>
            <a:ext cx="2295716" cy="1705506"/>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CO" sz="999" b="1">
              <a:solidFill>
                <a:srgbClr val="000000">
                  <a:lumMod val="75000"/>
                  <a:lumOff val="25000"/>
                </a:srgbClr>
              </a:solidFill>
              <a:latin typeface="Arial Rounded MT Bold" panose="020F0704030504030204" pitchFamily="34" charset="77"/>
            </a:endParaRPr>
          </a:p>
        </p:txBody>
      </p:sp>
      <p:sp>
        <p:nvSpPr>
          <p:cNvPr id="8" name="Rectángulo: esquinas redondeadas 7">
            <a:hlinkClick r:id="" action="ppaction://noaction"/>
            <a:extLst>
              <a:ext uri="{FF2B5EF4-FFF2-40B4-BE49-F238E27FC236}">
                <a16:creationId xmlns:a16="http://schemas.microsoft.com/office/drawing/2014/main" id="{B45A4AD5-2EFC-C5FB-F069-385293A9F317}"/>
              </a:ext>
            </a:extLst>
          </p:cNvPr>
          <p:cNvSpPr/>
          <p:nvPr/>
        </p:nvSpPr>
        <p:spPr>
          <a:xfrm>
            <a:off x="527864" y="549906"/>
            <a:ext cx="8158936" cy="1053298"/>
          </a:xfrm>
          <a:prstGeom prst="roundRect">
            <a:avLst>
              <a:gd name="adj" fmla="val 4214"/>
            </a:avLst>
          </a:prstGeom>
          <a:solidFill>
            <a:srgbClr val="FFCC00">
              <a:alpha val="40000"/>
            </a:srgbClr>
          </a:solidFill>
          <a:ln w="25400" cap="flat" cmpd="sng" algn="ctr">
            <a:noFill/>
            <a:prstDash val="solid"/>
          </a:ln>
          <a:effectLst>
            <a:outerShdw blurRad="44450" dist="27940" dir="5400000" algn="ctr">
              <a:srgbClr val="000000">
                <a:alpha val="32000"/>
              </a:srgbClr>
            </a:outerShdw>
          </a:effectLst>
        </p:spPr>
        <p:txBody>
          <a:bodyPr wrap="square" lIns="60828" tIns="0" rIns="60828" bIns="40552" anchor="t"/>
          <a:lstStyle/>
          <a:p>
            <a:pPr algn="ctr" defTabSz="514954">
              <a:defRPr/>
            </a:pPr>
            <a:endParaRPr lang="es-CO" sz="832" b="1">
              <a:solidFill>
                <a:srgbClr val="FFC000"/>
              </a:solidFill>
              <a:latin typeface="Segoe UI" panose="020B0502040204020203" pitchFamily="34" charset="0"/>
              <a:cs typeface="Segoe UI" panose="020B0502040204020203" pitchFamily="34" charset="0"/>
            </a:endParaRPr>
          </a:p>
        </p:txBody>
      </p:sp>
      <p:sp>
        <p:nvSpPr>
          <p:cNvPr id="11" name="Rectángulo: esquinas redondeadas 10">
            <a:hlinkClick r:id="" action="ppaction://noaction"/>
            <a:extLst>
              <a:ext uri="{FF2B5EF4-FFF2-40B4-BE49-F238E27FC236}">
                <a16:creationId xmlns:a16="http://schemas.microsoft.com/office/drawing/2014/main" id="{5EE92EFD-8C43-8164-4B3A-1A6A60BB530F}"/>
              </a:ext>
            </a:extLst>
          </p:cNvPr>
          <p:cNvSpPr/>
          <p:nvPr/>
        </p:nvSpPr>
        <p:spPr>
          <a:xfrm>
            <a:off x="566459" y="1649687"/>
            <a:ext cx="3853925" cy="634694"/>
          </a:xfrm>
          <a:prstGeom prst="roundRect">
            <a:avLst>
              <a:gd name="adj" fmla="val 5706"/>
            </a:avLst>
          </a:prstGeom>
          <a:solidFill>
            <a:srgbClr val="92D050">
              <a:lumMod val="75000"/>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ES" sz="832" b="1">
              <a:solidFill>
                <a:srgbClr val="E7E6E6">
                  <a:lumMod val="10000"/>
                </a:srgbClr>
              </a:solidFill>
              <a:latin typeface="Segoe UI" panose="020B0502040204020203" pitchFamily="34" charset="0"/>
              <a:cs typeface="Segoe UI" panose="020B0502040204020203" pitchFamily="34" charset="0"/>
            </a:endParaRPr>
          </a:p>
        </p:txBody>
      </p:sp>
      <p:sp>
        <p:nvSpPr>
          <p:cNvPr id="13" name="CuadroTexto 12">
            <a:extLst>
              <a:ext uri="{FF2B5EF4-FFF2-40B4-BE49-F238E27FC236}">
                <a16:creationId xmlns:a16="http://schemas.microsoft.com/office/drawing/2014/main" id="{B915CE5B-F18A-E05F-7B04-84666A832969}"/>
              </a:ext>
            </a:extLst>
          </p:cNvPr>
          <p:cNvSpPr txBox="1"/>
          <p:nvPr/>
        </p:nvSpPr>
        <p:spPr>
          <a:xfrm>
            <a:off x="1780872" y="605273"/>
            <a:ext cx="5642680" cy="233961"/>
          </a:xfrm>
          <a:prstGeom prst="rect">
            <a:avLst/>
          </a:prstGeom>
          <a:noFill/>
        </p:spPr>
        <p:txBody>
          <a:bodyPr wrap="square" anchor="ctr">
            <a:noAutofit/>
          </a:bodyPr>
          <a:lstStyle/>
          <a:p>
            <a:pPr algn="ctr" defTabSz="514954">
              <a:defRPr/>
            </a:pPr>
            <a:r>
              <a:rPr lang="es-ES" sz="999" b="1" dirty="0">
                <a:solidFill>
                  <a:srgbClr val="EE8309"/>
                </a:solidFill>
                <a:latin typeface="Calibri Light" panose="020F0302020204030204"/>
                <a:cs typeface="Segoe UI" panose="020B0502040204020203" pitchFamily="34" charset="0"/>
                <a:hlinkClick r:id="" action="ppaction://noaction">
                  <a:extLst>
                    <a:ext uri="{A12FA001-AC4F-418D-AE19-62706E023703}">
                      <ahyp:hlinkClr xmlns:ahyp="http://schemas.microsoft.com/office/drawing/2018/hyperlinkcolor" val="tx"/>
                    </a:ext>
                  </a:extLst>
                </a:hlinkClick>
              </a:rPr>
              <a:t>Promover el desarrollo humano sostenible con servicios públicos eficientes y de calidad para todos</a:t>
            </a:r>
            <a:endParaRPr lang="es-ES" sz="999" b="1" dirty="0">
              <a:solidFill>
                <a:srgbClr val="EE8309"/>
              </a:solidFill>
              <a:latin typeface="Calibri Light" panose="020F0302020204030204"/>
              <a:cs typeface="Segoe UI" panose="020B0502040204020203" pitchFamily="34" charset="0"/>
            </a:endParaRPr>
          </a:p>
        </p:txBody>
      </p:sp>
      <p:sp>
        <p:nvSpPr>
          <p:cNvPr id="14" name="CuadroTexto 13">
            <a:extLst>
              <a:ext uri="{FF2B5EF4-FFF2-40B4-BE49-F238E27FC236}">
                <a16:creationId xmlns:a16="http://schemas.microsoft.com/office/drawing/2014/main" id="{BF131902-A0B4-F808-4BE6-A21773870792}"/>
              </a:ext>
            </a:extLst>
          </p:cNvPr>
          <p:cNvSpPr txBox="1"/>
          <p:nvPr/>
        </p:nvSpPr>
        <p:spPr>
          <a:xfrm>
            <a:off x="838200" y="1697745"/>
            <a:ext cx="3559413" cy="164793"/>
          </a:xfrm>
          <a:prstGeom prst="rect">
            <a:avLst/>
          </a:prstGeom>
          <a:noFill/>
        </p:spPr>
        <p:txBody>
          <a:bodyPr wrap="square" anchor="ctr">
            <a:noAutofit/>
          </a:bodyPr>
          <a:lstStyle/>
          <a:p>
            <a:pPr algn="ctr" defTabSz="514954">
              <a:defRPr/>
            </a:pPr>
            <a:r>
              <a:rPr lang="es-ES" sz="999" b="1" dirty="0">
                <a:solidFill>
                  <a:srgbClr val="4EA72E">
                    <a:lumMod val="75000"/>
                  </a:srgbClr>
                </a:solidFill>
                <a:latin typeface="Calibri Light" panose="020F0302020204030204"/>
                <a:cs typeface="Segoe UI" panose="020B0502040204020203" pitchFamily="34" charset="0"/>
                <a:hlinkClick r:id="" action="ppaction://noaction">
                  <a:extLst>
                    <a:ext uri="{A12FA001-AC4F-418D-AE19-62706E023703}">
                      <ahyp:hlinkClr xmlns:ahyp="http://schemas.microsoft.com/office/drawing/2018/hyperlinkcolor" val="tx"/>
                    </a:ext>
                  </a:extLst>
                </a:hlinkClick>
              </a:rPr>
              <a:t>Evolucionar la experiencia del usuario y del cliente</a:t>
            </a:r>
            <a:endParaRPr lang="es-ES" sz="999" b="1" dirty="0">
              <a:solidFill>
                <a:srgbClr val="4EA72E">
                  <a:lumMod val="75000"/>
                </a:srgbClr>
              </a:solidFill>
              <a:latin typeface="Calibri Light" panose="020F0302020204030204"/>
              <a:cs typeface="Segoe UI" panose="020B0502040204020203" pitchFamily="34" charset="0"/>
            </a:endParaRPr>
          </a:p>
        </p:txBody>
      </p:sp>
      <p:sp>
        <p:nvSpPr>
          <p:cNvPr id="15" name="CuadroTexto 14">
            <a:hlinkClick r:id="rId4" action="ppaction://hlinksldjump"/>
            <a:extLst>
              <a:ext uri="{FF2B5EF4-FFF2-40B4-BE49-F238E27FC236}">
                <a16:creationId xmlns:a16="http://schemas.microsoft.com/office/drawing/2014/main" id="{17B55333-4C06-6F62-1A6F-933FF6DE67BC}"/>
              </a:ext>
            </a:extLst>
          </p:cNvPr>
          <p:cNvSpPr txBox="1"/>
          <p:nvPr/>
        </p:nvSpPr>
        <p:spPr>
          <a:xfrm>
            <a:off x="681348" y="874772"/>
            <a:ext cx="1522644" cy="282499"/>
          </a:xfrm>
          <a:prstGeom prst="roundRect">
            <a:avLst/>
          </a:prstGeom>
          <a:solidFill>
            <a:srgbClr val="FFC000"/>
          </a:solidFill>
          <a:ln>
            <a:solidFill>
              <a:srgbClr val="FFC000"/>
            </a:solidFill>
          </a:ln>
        </p:spPr>
        <p:txBody>
          <a:bodyPr wrap="square" anchor="ctr">
            <a:noAutofit/>
          </a:bodyPr>
          <a:lstStyle/>
          <a:p>
            <a:pPr algn="ctr" defTabSz="514954">
              <a:defRPr/>
            </a:pPr>
            <a:r>
              <a:rPr lang="es-CO" sz="1100" b="1" kern="0" dirty="0">
                <a:solidFill>
                  <a:srgbClr val="000000"/>
                </a:solidFill>
                <a:latin typeface="Calibri Light" panose="020F0302020204030204"/>
              </a:rPr>
              <a:t>Ebitda y Margen</a:t>
            </a:r>
            <a:endParaRPr lang="es-CO" sz="1100" b="1" kern="0" baseline="30000" dirty="0">
              <a:solidFill>
                <a:srgbClr val="000000"/>
              </a:solidFill>
              <a:latin typeface="Calibri Light" panose="020F0302020204030204"/>
            </a:endParaRPr>
          </a:p>
        </p:txBody>
      </p:sp>
      <p:sp>
        <p:nvSpPr>
          <p:cNvPr id="16" name="CuadroTexto 15">
            <a:extLst>
              <a:ext uri="{FF2B5EF4-FFF2-40B4-BE49-F238E27FC236}">
                <a16:creationId xmlns:a16="http://schemas.microsoft.com/office/drawing/2014/main" id="{8EB827FE-43FC-E64A-1D8D-3043DBC77367}"/>
              </a:ext>
            </a:extLst>
          </p:cNvPr>
          <p:cNvSpPr txBox="1"/>
          <p:nvPr/>
        </p:nvSpPr>
        <p:spPr>
          <a:xfrm>
            <a:off x="2382949" y="1234354"/>
            <a:ext cx="1522644" cy="333199"/>
          </a:xfrm>
          <a:prstGeom prst="roundRect">
            <a:avLst/>
          </a:prstGeom>
          <a:solidFill>
            <a:srgbClr val="FFC000"/>
          </a:solidFill>
          <a:ln>
            <a:solidFill>
              <a:srgbClr val="FFC000"/>
            </a:solidFill>
          </a:ln>
        </p:spPr>
        <p:txBody>
          <a:bodyPr wrap="square" anchor="ctr">
            <a:noAutofit/>
          </a:bodyPr>
          <a:lstStyle/>
          <a:p>
            <a:pPr algn="ctr" defTabSz="514954">
              <a:defRPr/>
            </a:pPr>
            <a:r>
              <a:rPr lang="es-CO" sz="1000" b="1" kern="0" dirty="0">
                <a:solidFill>
                  <a:srgbClr val="000000"/>
                </a:solidFill>
                <a:latin typeface="Calibri Light" panose="020F0302020204030204"/>
              </a:rPr>
              <a:t>RSCEO</a:t>
            </a:r>
          </a:p>
          <a:p>
            <a:pPr algn="ctr" defTabSz="514954">
              <a:defRPr/>
            </a:pPr>
            <a:r>
              <a:rPr lang="es-ES" sz="800" b="1" kern="0" dirty="0">
                <a:solidFill>
                  <a:srgbClr val="000000"/>
                </a:solidFill>
                <a:latin typeface="Calibri Light" panose="020F0302020204030204"/>
              </a:rPr>
              <a:t>(</a:t>
            </a:r>
            <a:r>
              <a:rPr lang="es-ES" sz="800" b="1" kern="0" dirty="0" err="1">
                <a:solidFill>
                  <a:srgbClr val="000000"/>
                </a:solidFill>
                <a:latin typeface="Calibri Light" panose="020F0302020204030204"/>
              </a:rPr>
              <a:t>Rent</a:t>
            </a:r>
            <a:r>
              <a:rPr lang="es-ES" sz="800" b="1" kern="0" dirty="0">
                <a:solidFill>
                  <a:srgbClr val="000000"/>
                </a:solidFill>
                <a:latin typeface="Calibri Light" panose="020F0302020204030204"/>
              </a:rPr>
              <a:t>. capital trabajo operativo)</a:t>
            </a:r>
            <a:endParaRPr lang="es-CO" sz="800" b="1" kern="0" dirty="0">
              <a:solidFill>
                <a:srgbClr val="000000"/>
              </a:solidFill>
              <a:latin typeface="Calibri Light" panose="020F0302020204030204"/>
            </a:endParaRPr>
          </a:p>
        </p:txBody>
      </p:sp>
      <p:sp>
        <p:nvSpPr>
          <p:cNvPr id="17" name="CuadroTexto 16">
            <a:extLst>
              <a:ext uri="{FF2B5EF4-FFF2-40B4-BE49-F238E27FC236}">
                <a16:creationId xmlns:a16="http://schemas.microsoft.com/office/drawing/2014/main" id="{F5669EBF-F726-93B9-D449-4E549FFBCFBE}"/>
              </a:ext>
            </a:extLst>
          </p:cNvPr>
          <p:cNvSpPr txBox="1"/>
          <p:nvPr/>
        </p:nvSpPr>
        <p:spPr>
          <a:xfrm>
            <a:off x="681348" y="1246909"/>
            <a:ext cx="1522644" cy="325006"/>
          </a:xfrm>
          <a:prstGeom prst="roundRect">
            <a:avLst/>
          </a:prstGeom>
          <a:solidFill>
            <a:srgbClr val="FFC000"/>
          </a:solidFill>
          <a:ln>
            <a:solidFill>
              <a:srgbClr val="FFC000"/>
            </a:solidFill>
          </a:ln>
        </p:spPr>
        <p:txBody>
          <a:bodyPr wrap="square" anchor="ctr">
            <a:noAutofit/>
          </a:bodyPr>
          <a:lstStyle/>
          <a:p>
            <a:pPr algn="ctr" defTabSz="514954">
              <a:defRPr/>
            </a:pPr>
            <a:r>
              <a:rPr lang="es-CO" sz="1100" b="1" kern="0" dirty="0">
                <a:solidFill>
                  <a:srgbClr val="000000"/>
                </a:solidFill>
                <a:latin typeface="Calibri Light" panose="020F0302020204030204"/>
              </a:rPr>
              <a:t>Utilidad Neta y Margen</a:t>
            </a:r>
          </a:p>
        </p:txBody>
      </p:sp>
      <p:sp>
        <p:nvSpPr>
          <p:cNvPr id="19" name="CuadroTexto 18">
            <a:extLst>
              <a:ext uri="{FF2B5EF4-FFF2-40B4-BE49-F238E27FC236}">
                <a16:creationId xmlns:a16="http://schemas.microsoft.com/office/drawing/2014/main" id="{BF1184FE-4612-780E-D0CB-88FC3E81DE8E}"/>
              </a:ext>
            </a:extLst>
          </p:cNvPr>
          <p:cNvSpPr txBox="1"/>
          <p:nvPr/>
        </p:nvSpPr>
        <p:spPr>
          <a:xfrm>
            <a:off x="4572000" y="1900435"/>
            <a:ext cx="1749389" cy="310666"/>
          </a:xfrm>
          <a:prstGeom prst="roundRect">
            <a:avLst/>
          </a:prstGeom>
          <a:solidFill>
            <a:srgbClr val="77B635"/>
          </a:solidFill>
          <a:ln>
            <a:solidFill>
              <a:srgbClr val="77B635"/>
            </a:solidFill>
          </a:ln>
        </p:spPr>
        <p:txBody>
          <a:bodyPr wrap="square"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999" b="1" dirty="0">
                <a:solidFill>
                  <a:srgbClr val="000000"/>
                </a:solidFill>
                <a:latin typeface="Calibri Light" panose="020F0302020204030204"/>
              </a:rPr>
              <a:t>Clientes y usuarios SSPP</a:t>
            </a:r>
          </a:p>
        </p:txBody>
      </p:sp>
      <p:sp>
        <p:nvSpPr>
          <p:cNvPr id="21" name="CuadroTexto 20">
            <a:extLst>
              <a:ext uri="{FF2B5EF4-FFF2-40B4-BE49-F238E27FC236}">
                <a16:creationId xmlns:a16="http://schemas.microsoft.com/office/drawing/2014/main" id="{8E59E711-D40B-1389-A113-3E027394C187}"/>
              </a:ext>
            </a:extLst>
          </p:cNvPr>
          <p:cNvSpPr txBox="1"/>
          <p:nvPr/>
        </p:nvSpPr>
        <p:spPr>
          <a:xfrm>
            <a:off x="5987561" y="1225627"/>
            <a:ext cx="1708639" cy="302141"/>
          </a:xfrm>
          <a:prstGeom prst="roundRect">
            <a:avLst/>
          </a:prstGeom>
          <a:solidFill>
            <a:srgbClr val="FFC000"/>
          </a:solidFill>
          <a:ln>
            <a:solidFill>
              <a:srgbClr val="FFC000"/>
            </a:solidFill>
          </a:ln>
        </p:spPr>
        <p:txBody>
          <a:bodyPr wrap="square" anchor="ctr">
            <a:noAutofit/>
          </a:bodyPr>
          <a:lstStyle>
            <a:defPPr>
              <a:defRPr lang="es-CO"/>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1100" b="1" dirty="0"/>
              <a:t>Liquidez</a:t>
            </a:r>
          </a:p>
        </p:txBody>
      </p:sp>
      <p:sp>
        <p:nvSpPr>
          <p:cNvPr id="25" name="CuadroTexto 24">
            <a:extLst>
              <a:ext uri="{FF2B5EF4-FFF2-40B4-BE49-F238E27FC236}">
                <a16:creationId xmlns:a16="http://schemas.microsoft.com/office/drawing/2014/main" id="{DB57B6EE-3E59-ABA9-97E6-EE06E3DD352B}"/>
              </a:ext>
            </a:extLst>
          </p:cNvPr>
          <p:cNvSpPr txBox="1"/>
          <p:nvPr/>
        </p:nvSpPr>
        <p:spPr>
          <a:xfrm>
            <a:off x="5973928" y="850317"/>
            <a:ext cx="1708639" cy="296843"/>
          </a:xfrm>
          <a:prstGeom prst="roundRect">
            <a:avLst/>
          </a:prstGeom>
          <a:solidFill>
            <a:srgbClr val="FFC000"/>
          </a:solidFill>
          <a:ln>
            <a:solidFill>
              <a:srgbClr val="FFC000"/>
            </a:solidFill>
          </a:ln>
        </p:spPr>
        <p:txBody>
          <a:bodyPr wrap="square" anchor="ctr">
            <a:noAutofit/>
          </a:bodyPr>
          <a:lstStyle>
            <a:defPPr>
              <a:defRPr lang="es-E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ES" sz="1100" b="1" dirty="0"/>
              <a:t>Cobertura universal sostenible</a:t>
            </a:r>
          </a:p>
        </p:txBody>
      </p:sp>
      <p:sp>
        <p:nvSpPr>
          <p:cNvPr id="29" name="CuadroTexto 28">
            <a:extLst>
              <a:ext uri="{FF2B5EF4-FFF2-40B4-BE49-F238E27FC236}">
                <a16:creationId xmlns:a16="http://schemas.microsoft.com/office/drawing/2014/main" id="{7A9B532F-1797-36F0-7ADB-BB2FC5761CE7}"/>
              </a:ext>
            </a:extLst>
          </p:cNvPr>
          <p:cNvSpPr txBox="1"/>
          <p:nvPr/>
        </p:nvSpPr>
        <p:spPr>
          <a:xfrm>
            <a:off x="2362200" y="864661"/>
            <a:ext cx="1522644" cy="282499"/>
          </a:xfrm>
          <a:prstGeom prst="roundRect">
            <a:avLst/>
          </a:prstGeom>
          <a:solidFill>
            <a:srgbClr val="FFC000"/>
          </a:solidFill>
          <a:ln>
            <a:solidFill>
              <a:srgbClr val="FFC000"/>
            </a:solidFill>
          </a:ln>
        </p:spPr>
        <p:txBody>
          <a:bodyPr wrap="square" anchor="ctr">
            <a:noAutofit/>
          </a:bodyPr>
          <a:lstStyle>
            <a:defPPr>
              <a:defRPr lang="es-CO"/>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1100" b="1" dirty="0" err="1"/>
              <a:t>Renppe</a:t>
            </a:r>
            <a:endParaRPr lang="es-CO" sz="1100" b="1" dirty="0"/>
          </a:p>
          <a:p>
            <a:pPr defTabSz="514954">
              <a:defRPr/>
            </a:pPr>
            <a:r>
              <a:rPr lang="es-CO" sz="1000" b="1" dirty="0"/>
              <a:t>(</a:t>
            </a:r>
            <a:r>
              <a:rPr lang="es-CO" sz="800" b="1" dirty="0" err="1"/>
              <a:t>Rent</a:t>
            </a:r>
            <a:r>
              <a:rPr lang="es-CO" sz="800" b="1" dirty="0"/>
              <a:t>. </a:t>
            </a:r>
            <a:r>
              <a:rPr lang="es-CO" sz="800" b="1" dirty="0" err="1"/>
              <a:t>Prop.plantas</a:t>
            </a:r>
            <a:r>
              <a:rPr lang="es-CO" sz="800" b="1" dirty="0"/>
              <a:t> y equipos</a:t>
            </a:r>
            <a:r>
              <a:rPr lang="es-CO" sz="1000" b="1" dirty="0"/>
              <a:t>)</a:t>
            </a:r>
          </a:p>
        </p:txBody>
      </p:sp>
      <p:sp>
        <p:nvSpPr>
          <p:cNvPr id="30" name="CuadroTexto 29">
            <a:extLst>
              <a:ext uri="{FF2B5EF4-FFF2-40B4-BE49-F238E27FC236}">
                <a16:creationId xmlns:a16="http://schemas.microsoft.com/office/drawing/2014/main" id="{28921D49-C0C0-8C29-636F-D34C2BBB16E9}"/>
              </a:ext>
            </a:extLst>
          </p:cNvPr>
          <p:cNvSpPr txBox="1"/>
          <p:nvPr/>
        </p:nvSpPr>
        <p:spPr>
          <a:xfrm>
            <a:off x="5938028" y="2987438"/>
            <a:ext cx="1139977" cy="241869"/>
          </a:xfrm>
          <a:prstGeom prst="roundRect">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832" b="1" dirty="0"/>
              <a:t>Protección hídrica</a:t>
            </a:r>
          </a:p>
        </p:txBody>
      </p:sp>
      <p:sp>
        <p:nvSpPr>
          <p:cNvPr id="31" name="34 Pentágono">
            <a:hlinkClick r:id="" action="ppaction://noaction"/>
            <a:extLst>
              <a:ext uri="{FF2B5EF4-FFF2-40B4-BE49-F238E27FC236}">
                <a16:creationId xmlns:a16="http://schemas.microsoft.com/office/drawing/2014/main" id="{E4FFB836-1A30-B038-79D2-B7794BC3636F}"/>
              </a:ext>
            </a:extLst>
          </p:cNvPr>
          <p:cNvSpPr/>
          <p:nvPr/>
        </p:nvSpPr>
        <p:spPr>
          <a:xfrm rot="16200000">
            <a:off x="-317252" y="903575"/>
            <a:ext cx="1162369" cy="375462"/>
          </a:xfrm>
          <a:prstGeom prst="homePlate">
            <a:avLst>
              <a:gd name="adj" fmla="val 17677"/>
            </a:avLst>
          </a:prstGeom>
          <a:solidFill>
            <a:srgbClr val="FFC000"/>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algn="ctr" defTabSz="514954">
              <a:defRPr/>
            </a:pPr>
            <a:r>
              <a:rPr lang="es-ES" sz="999" b="1" dirty="0">
                <a:solidFill>
                  <a:srgbClr val="E7E6E6">
                    <a:lumMod val="10000"/>
                  </a:srgbClr>
                </a:solidFill>
                <a:latin typeface="Segoe UI" panose="020B0502040204020203" pitchFamily="34" charset="0"/>
                <a:cs typeface="Segoe UI" panose="020B0502040204020203" pitchFamily="34" charset="0"/>
              </a:rPr>
              <a:t>Generación de Valor</a:t>
            </a:r>
            <a:endParaRPr lang="es-CO" sz="999" b="1" dirty="0">
              <a:solidFill>
                <a:srgbClr val="E7E6E6">
                  <a:lumMod val="10000"/>
                </a:srgbClr>
              </a:solidFill>
              <a:latin typeface="Segoe UI" panose="020B0502040204020203" pitchFamily="34" charset="0"/>
              <a:cs typeface="Segoe UI" panose="020B0502040204020203" pitchFamily="34" charset="0"/>
            </a:endParaRPr>
          </a:p>
        </p:txBody>
      </p:sp>
      <p:sp>
        <p:nvSpPr>
          <p:cNvPr id="32" name="35 Pentágono">
            <a:hlinkClick r:id="" action="ppaction://noaction"/>
            <a:extLst>
              <a:ext uri="{FF2B5EF4-FFF2-40B4-BE49-F238E27FC236}">
                <a16:creationId xmlns:a16="http://schemas.microsoft.com/office/drawing/2014/main" id="{CD16E65A-B7B2-CA5A-858E-F7B0A6FEB8CC}"/>
              </a:ext>
            </a:extLst>
          </p:cNvPr>
          <p:cNvSpPr/>
          <p:nvPr/>
        </p:nvSpPr>
        <p:spPr>
          <a:xfrm rot="16200000">
            <a:off x="-91995" y="1774353"/>
            <a:ext cx="711854" cy="375462"/>
          </a:xfrm>
          <a:prstGeom prst="homePlate">
            <a:avLst>
              <a:gd name="adj" fmla="val 17677"/>
            </a:avLst>
          </a:prstGeom>
          <a:solidFill>
            <a:srgbClr val="92D050">
              <a:lumMod val="75000"/>
            </a:srgbClr>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algn="ctr" defTabSz="514954">
              <a:defRPr/>
            </a:pPr>
            <a:r>
              <a:rPr lang="es-ES" sz="999" b="1" dirty="0">
                <a:solidFill>
                  <a:srgbClr val="E7E6E6">
                    <a:lumMod val="10000"/>
                  </a:srgbClr>
                </a:solidFill>
                <a:latin typeface="Segoe UI" panose="020B0502040204020203" pitchFamily="34" charset="0"/>
                <a:cs typeface="Segoe UI" panose="020B0502040204020203" pitchFamily="34" charset="0"/>
              </a:rPr>
              <a:t>Clientes y Mercados</a:t>
            </a:r>
            <a:endParaRPr lang="es-CO" sz="999" b="1" dirty="0">
              <a:solidFill>
                <a:srgbClr val="E7E6E6">
                  <a:lumMod val="10000"/>
                </a:srgbClr>
              </a:solidFill>
              <a:latin typeface="Segoe UI" panose="020B0502040204020203" pitchFamily="34" charset="0"/>
              <a:cs typeface="Segoe UI" panose="020B0502040204020203" pitchFamily="34" charset="0"/>
            </a:endParaRPr>
          </a:p>
        </p:txBody>
      </p:sp>
      <p:sp>
        <p:nvSpPr>
          <p:cNvPr id="33" name="33 Pentágono">
            <a:hlinkClick r:id="" action="ppaction://noaction"/>
            <a:extLst>
              <a:ext uri="{FF2B5EF4-FFF2-40B4-BE49-F238E27FC236}">
                <a16:creationId xmlns:a16="http://schemas.microsoft.com/office/drawing/2014/main" id="{70C48977-3086-4B23-5213-930E8FFF163B}"/>
              </a:ext>
            </a:extLst>
          </p:cNvPr>
          <p:cNvSpPr/>
          <p:nvPr/>
        </p:nvSpPr>
        <p:spPr>
          <a:xfrm rot="16200000">
            <a:off x="-388411" y="2725142"/>
            <a:ext cx="1304687" cy="375463"/>
          </a:xfrm>
          <a:prstGeom prst="homePlate">
            <a:avLst>
              <a:gd name="adj" fmla="val 17677"/>
            </a:avLst>
          </a:prstGeom>
          <a:solidFill>
            <a:srgbClr val="F18917"/>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algn="ctr" defTabSz="514954">
              <a:defRPr/>
            </a:pPr>
            <a:r>
              <a:rPr lang="es-CO" sz="999" b="1" dirty="0">
                <a:solidFill>
                  <a:srgbClr val="E7E6E6">
                    <a:lumMod val="10000"/>
                  </a:srgbClr>
                </a:solidFill>
                <a:latin typeface="Segoe UI" panose="020B0502040204020203" pitchFamily="34" charset="0"/>
                <a:ea typeface="Times New Roman" panose="02020603050405020304" pitchFamily="18" charset="0"/>
                <a:cs typeface="Segoe UI" panose="020B0502040204020203" pitchFamily="34" charset="0"/>
              </a:rPr>
              <a:t>Operaciones</a:t>
            </a:r>
          </a:p>
        </p:txBody>
      </p:sp>
      <p:sp>
        <p:nvSpPr>
          <p:cNvPr id="34" name="32 Pentágono">
            <a:hlinkClick r:id="" action="ppaction://noaction"/>
            <a:extLst>
              <a:ext uri="{FF2B5EF4-FFF2-40B4-BE49-F238E27FC236}">
                <a16:creationId xmlns:a16="http://schemas.microsoft.com/office/drawing/2014/main" id="{B7105F10-E927-3818-3B77-F6D6685D6F79}"/>
              </a:ext>
            </a:extLst>
          </p:cNvPr>
          <p:cNvSpPr/>
          <p:nvPr/>
        </p:nvSpPr>
        <p:spPr>
          <a:xfrm rot="16200000">
            <a:off x="-560284" y="4133073"/>
            <a:ext cx="1658500" cy="375462"/>
          </a:xfrm>
          <a:prstGeom prst="homePlate">
            <a:avLst>
              <a:gd name="adj" fmla="val 17677"/>
            </a:avLst>
          </a:prstGeom>
          <a:solidFill>
            <a:srgbClr val="00B0F0"/>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algn="ctr" defTabSz="514954">
              <a:defRPr/>
            </a:pPr>
            <a:r>
              <a:rPr lang="es-CO" sz="999" b="1" dirty="0">
                <a:solidFill>
                  <a:srgbClr val="E7E6E6">
                    <a:lumMod val="10000"/>
                  </a:srgbClr>
                </a:solidFill>
                <a:latin typeface="Segoe UI" panose="020B0502040204020203" pitchFamily="34" charset="0"/>
                <a:ea typeface="Times New Roman" panose="02020603050405020304" pitchFamily="18" charset="0"/>
                <a:cs typeface="Segoe UI" panose="020B0502040204020203" pitchFamily="34" charset="0"/>
              </a:rPr>
              <a:t>Aprendizaje </a:t>
            </a:r>
          </a:p>
          <a:p>
            <a:pPr algn="ctr" defTabSz="514954">
              <a:defRPr/>
            </a:pPr>
            <a:r>
              <a:rPr lang="es-CO" sz="999" b="1" dirty="0">
                <a:solidFill>
                  <a:srgbClr val="E7E6E6">
                    <a:lumMod val="10000"/>
                  </a:srgbClr>
                </a:solidFill>
                <a:latin typeface="Segoe UI" panose="020B0502040204020203" pitchFamily="34" charset="0"/>
                <a:ea typeface="Times New Roman" panose="02020603050405020304" pitchFamily="18" charset="0"/>
                <a:cs typeface="Segoe UI" panose="020B0502040204020203" pitchFamily="34" charset="0"/>
              </a:rPr>
              <a:t>Y desarrollo</a:t>
            </a:r>
          </a:p>
        </p:txBody>
      </p:sp>
      <p:sp>
        <p:nvSpPr>
          <p:cNvPr id="35" name="Rectángulo: esquinas redondeadas 34">
            <a:extLst>
              <a:ext uri="{FF2B5EF4-FFF2-40B4-BE49-F238E27FC236}">
                <a16:creationId xmlns:a16="http://schemas.microsoft.com/office/drawing/2014/main" id="{3AF3FF79-D8C4-17AB-4AC9-3DCAD6FAE49D}"/>
              </a:ext>
            </a:extLst>
          </p:cNvPr>
          <p:cNvSpPr/>
          <p:nvPr/>
        </p:nvSpPr>
        <p:spPr>
          <a:xfrm>
            <a:off x="6324600" y="3565217"/>
            <a:ext cx="2362199" cy="1423068"/>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CO" sz="999" b="1">
              <a:solidFill>
                <a:srgbClr val="000000">
                  <a:lumMod val="75000"/>
                  <a:lumOff val="25000"/>
                </a:srgbClr>
              </a:solidFill>
              <a:latin typeface="Arial Rounded MT Bold" panose="020F0704030504030204" pitchFamily="34" charset="77"/>
            </a:endParaRPr>
          </a:p>
        </p:txBody>
      </p:sp>
      <p:sp>
        <p:nvSpPr>
          <p:cNvPr id="37" name="CuadroTexto 36">
            <a:extLst>
              <a:ext uri="{FF2B5EF4-FFF2-40B4-BE49-F238E27FC236}">
                <a16:creationId xmlns:a16="http://schemas.microsoft.com/office/drawing/2014/main" id="{E657FA46-E758-C45E-CC65-D70AF2E61C20}"/>
              </a:ext>
            </a:extLst>
          </p:cNvPr>
          <p:cNvSpPr txBox="1"/>
          <p:nvPr/>
        </p:nvSpPr>
        <p:spPr>
          <a:xfrm>
            <a:off x="6172767" y="3650142"/>
            <a:ext cx="2390922" cy="199872"/>
          </a:xfrm>
          <a:prstGeom prst="rect">
            <a:avLst/>
          </a:prstGeom>
          <a:noFill/>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lumMod val="75000"/>
                  </a:schemeClr>
                </a:solidFill>
                <a:effectLst/>
                <a:uLnTx/>
                <a:uFillTx/>
                <a:latin typeface="Calibri Light" panose="020F0302020204030204"/>
                <a:cs typeface="Segoe UI" panose="020B0502040204020203" pitchFamily="34" charset="0"/>
              </a:defRPr>
            </a:lvl1pPr>
          </a:lstStyle>
          <a:p>
            <a:pPr defTabSz="514954">
              <a:defRPr/>
            </a:pPr>
            <a:r>
              <a:rPr lang="es-ES" sz="999" dirty="0">
                <a:solidFill>
                  <a:srgbClr val="0070C0"/>
                </a:solidFill>
                <a:hlinkClick r:id="" action="ppaction://noaction">
                  <a:extLst>
                    <a:ext uri="{A12FA001-AC4F-418D-AE19-62706E023703}">
                      <ahyp:hlinkClr xmlns:ahyp="http://schemas.microsoft.com/office/drawing/2018/hyperlinkcolor" val="tx"/>
                    </a:ext>
                  </a:extLst>
                </a:hlinkClick>
              </a:rPr>
              <a:t>Dar solidez al gobierno corporativo</a:t>
            </a:r>
            <a:endParaRPr lang="es-ES" sz="999" dirty="0">
              <a:solidFill>
                <a:srgbClr val="0070C0"/>
              </a:solidFill>
            </a:endParaRPr>
          </a:p>
        </p:txBody>
      </p:sp>
      <p:sp>
        <p:nvSpPr>
          <p:cNvPr id="42" name="CuadroTexto 41">
            <a:extLst>
              <a:ext uri="{FF2B5EF4-FFF2-40B4-BE49-F238E27FC236}">
                <a16:creationId xmlns:a16="http://schemas.microsoft.com/office/drawing/2014/main" id="{92132B1C-D6B2-FD75-9707-E63C076D7535}"/>
              </a:ext>
            </a:extLst>
          </p:cNvPr>
          <p:cNvSpPr txBox="1"/>
          <p:nvPr/>
        </p:nvSpPr>
        <p:spPr>
          <a:xfrm>
            <a:off x="653434" y="3943350"/>
            <a:ext cx="2007707" cy="282443"/>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lIns="20276" tIns="20276" rIns="20276" bIns="20276"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CO" sz="999" dirty="0">
                <a:latin typeface="Calibri Light" panose="020F0302020204030204"/>
              </a:rPr>
              <a:t>M</a:t>
            </a:r>
            <a:r>
              <a:rPr lang="es-CO" sz="999" dirty="0" err="1">
                <a:latin typeface="Calibri Light" panose="020F0302020204030204"/>
              </a:rPr>
              <a:t>adurez</a:t>
            </a:r>
            <a:r>
              <a:rPr lang="es-CO" sz="999" dirty="0">
                <a:latin typeface="Calibri Light" panose="020F0302020204030204"/>
              </a:rPr>
              <a:t> sistema de capacidades</a:t>
            </a:r>
          </a:p>
        </p:txBody>
      </p:sp>
      <p:sp>
        <p:nvSpPr>
          <p:cNvPr id="47" name="CuadroTexto 46">
            <a:extLst>
              <a:ext uri="{FF2B5EF4-FFF2-40B4-BE49-F238E27FC236}">
                <a16:creationId xmlns:a16="http://schemas.microsoft.com/office/drawing/2014/main" id="{3149640F-DCCD-53AC-4261-0F521650F6D0}"/>
              </a:ext>
            </a:extLst>
          </p:cNvPr>
          <p:cNvSpPr txBox="1"/>
          <p:nvPr/>
        </p:nvSpPr>
        <p:spPr>
          <a:xfrm>
            <a:off x="4635434" y="1651945"/>
            <a:ext cx="3746565" cy="290049"/>
          </a:xfrm>
          <a:prstGeom prst="rect">
            <a:avLst/>
          </a:prstGeom>
          <a:noFill/>
        </p:spPr>
        <p:txBody>
          <a:bodyPr wrap="square"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1">
                    <a:lumMod val="60000"/>
                    <a:lumOff val="40000"/>
                  </a:schemeClr>
                </a:solidFill>
                <a:effectLst/>
                <a:uLnTx/>
                <a:uFillTx/>
                <a:latin typeface="+mj-lt"/>
                <a:cs typeface="Segoe UI" panose="020B0502040204020203" pitchFamily="34" charset="0"/>
              </a:defRPr>
            </a:lvl1pPr>
          </a:lstStyle>
          <a:p>
            <a:pPr defTabSz="514954">
              <a:defRPr/>
            </a:pPr>
            <a:r>
              <a:rPr lang="es-ES" sz="999" dirty="0">
                <a:solidFill>
                  <a:srgbClr val="4EA72E">
                    <a:lumMod val="75000"/>
                  </a:srgbClr>
                </a:solidFill>
                <a:latin typeface="Calibri Light" panose="020F0302020204030204"/>
                <a:hlinkClick r:id="" action="ppaction://noaction">
                  <a:extLst>
                    <a:ext uri="{A12FA001-AC4F-418D-AE19-62706E023703}">
                      <ahyp:hlinkClr xmlns:ahyp="http://schemas.microsoft.com/office/drawing/2018/hyperlinkcolor" val="tx"/>
                    </a:ext>
                  </a:extLst>
                </a:hlinkClick>
              </a:rPr>
              <a:t>Crecer sosteniblemente en usuarios, clientes y mercados</a:t>
            </a:r>
            <a:endParaRPr lang="es-ES" sz="999" dirty="0">
              <a:solidFill>
                <a:srgbClr val="4EA72E">
                  <a:lumMod val="75000"/>
                </a:srgbClr>
              </a:solidFill>
              <a:latin typeface="Calibri Light" panose="020F0302020204030204"/>
            </a:endParaRPr>
          </a:p>
        </p:txBody>
      </p:sp>
      <p:sp>
        <p:nvSpPr>
          <p:cNvPr id="50" name="CuadroTexto 49">
            <a:extLst>
              <a:ext uri="{FF2B5EF4-FFF2-40B4-BE49-F238E27FC236}">
                <a16:creationId xmlns:a16="http://schemas.microsoft.com/office/drawing/2014/main" id="{E5AD5045-2411-5B80-4A2D-EA79B5D0A1CF}"/>
              </a:ext>
            </a:extLst>
          </p:cNvPr>
          <p:cNvSpPr txBox="1"/>
          <p:nvPr/>
        </p:nvSpPr>
        <p:spPr>
          <a:xfrm>
            <a:off x="5973928" y="2318011"/>
            <a:ext cx="2589761" cy="399853"/>
          </a:xfrm>
          <a:prstGeom prst="rect">
            <a:avLst/>
          </a:prstGeom>
          <a:noFill/>
        </p:spPr>
        <p:txBody>
          <a:bodyPr wrap="square">
            <a:spAutoFit/>
          </a:bodyPr>
          <a:lstStyle/>
          <a:p>
            <a:pPr algn="ctr" defTabSz="514954">
              <a:defRPr/>
            </a:pPr>
            <a:r>
              <a:rPr lang="es-ES" sz="999" b="1" dirty="0">
                <a:solidFill>
                  <a:srgbClr val="E97132">
                    <a:lumMod val="75000"/>
                  </a:srgbClr>
                </a:solidFill>
                <a:latin typeface="Calibri Light" panose="020F0302020204030204"/>
                <a:cs typeface="Segoe UI" panose="020B0502040204020203" pitchFamily="34" charset="0"/>
                <a:hlinkClick r:id="" action="ppaction://noaction">
                  <a:extLst>
                    <a:ext uri="{A12FA001-AC4F-418D-AE19-62706E023703}">
                      <ahyp:hlinkClr xmlns:ahyp="http://schemas.microsoft.com/office/drawing/2018/hyperlinkcolor" val="tx"/>
                    </a:ext>
                  </a:extLst>
                </a:hlinkClick>
              </a:rPr>
              <a:t>Fortalecer las operaciones con criterios de sostenibilidad</a:t>
            </a:r>
            <a:endParaRPr lang="es-ES" sz="999" b="1" dirty="0">
              <a:solidFill>
                <a:srgbClr val="E97132">
                  <a:lumMod val="75000"/>
                </a:srgbClr>
              </a:solidFill>
              <a:latin typeface="Calibri Light" panose="020F0302020204030204"/>
              <a:cs typeface="Segoe UI" panose="020B0502040204020203" pitchFamily="34" charset="0"/>
            </a:endParaRPr>
          </a:p>
        </p:txBody>
      </p:sp>
      <p:sp>
        <p:nvSpPr>
          <p:cNvPr id="55" name="CuadroTexto 54">
            <a:extLst>
              <a:ext uri="{FF2B5EF4-FFF2-40B4-BE49-F238E27FC236}">
                <a16:creationId xmlns:a16="http://schemas.microsoft.com/office/drawing/2014/main" id="{9E53882A-0400-130C-B63E-065D657E0118}"/>
              </a:ext>
            </a:extLst>
          </p:cNvPr>
          <p:cNvSpPr txBox="1"/>
          <p:nvPr/>
        </p:nvSpPr>
        <p:spPr>
          <a:xfrm>
            <a:off x="5938028" y="2698620"/>
            <a:ext cx="1139977" cy="227477"/>
          </a:xfrm>
          <a:prstGeom prst="roundRect">
            <a:avLst>
              <a:gd name="adj" fmla="val 10019"/>
            </a:avLst>
          </a:prstGeom>
          <a:solidFill>
            <a:srgbClr val="FF921D"/>
          </a:solidFill>
          <a:ln>
            <a:solidFill>
              <a:srgbClr val="FF921D"/>
            </a:solidFill>
          </a:ln>
        </p:spPr>
        <p:txBody>
          <a:bodyPr wrap="square" lIns="0" tIns="0" rIns="0" bIns="0" anchor="ctr">
            <a:noAutofit/>
          </a:bodyPr>
          <a:lstStyle>
            <a:defPPr>
              <a:defRPr lang="es-CO"/>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749" b="1" dirty="0"/>
              <a:t>Carbono neutralidad</a:t>
            </a:r>
          </a:p>
        </p:txBody>
      </p:sp>
      <p:sp>
        <p:nvSpPr>
          <p:cNvPr id="63" name="CuadroTexto 62">
            <a:extLst>
              <a:ext uri="{FF2B5EF4-FFF2-40B4-BE49-F238E27FC236}">
                <a16:creationId xmlns:a16="http://schemas.microsoft.com/office/drawing/2014/main" id="{800844CC-BFB5-41F7-FB7B-507D62AF73CE}"/>
              </a:ext>
            </a:extLst>
          </p:cNvPr>
          <p:cNvSpPr txBox="1"/>
          <p:nvPr/>
        </p:nvSpPr>
        <p:spPr>
          <a:xfrm>
            <a:off x="1295400" y="1964971"/>
            <a:ext cx="2737555" cy="232358"/>
          </a:xfrm>
          <a:prstGeom prst="roundRect">
            <a:avLst/>
          </a:prstGeom>
          <a:solidFill>
            <a:srgbClr val="77B635"/>
          </a:solidFill>
          <a:ln>
            <a:solidFill>
              <a:srgbClr val="77B635"/>
            </a:solidFill>
          </a:ln>
        </p:spPr>
        <p:txBody>
          <a:bodyPr wrap="square" anchor="ctr">
            <a:noAutofit/>
          </a:bodyPr>
          <a:lstStyle>
            <a:defPPr>
              <a:defRPr lang="es-CO"/>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999" b="1" dirty="0"/>
              <a:t>CX </a:t>
            </a:r>
            <a:r>
              <a:rPr lang="es-CO" sz="999" b="1" dirty="0" err="1"/>
              <a:t>Forces</a:t>
            </a:r>
            <a:r>
              <a:rPr lang="es-CO" sz="999" b="1" dirty="0"/>
              <a:t> (Experiencia Emocional)</a:t>
            </a:r>
          </a:p>
        </p:txBody>
      </p:sp>
      <p:sp>
        <p:nvSpPr>
          <p:cNvPr id="76" name="Rectángulo: esquinas redondeadas 75">
            <a:extLst>
              <a:ext uri="{FF2B5EF4-FFF2-40B4-BE49-F238E27FC236}">
                <a16:creationId xmlns:a16="http://schemas.microsoft.com/office/drawing/2014/main" id="{9E9BD963-5A80-4E3B-A48F-4AFD0334033F}"/>
              </a:ext>
            </a:extLst>
          </p:cNvPr>
          <p:cNvSpPr/>
          <p:nvPr/>
        </p:nvSpPr>
        <p:spPr>
          <a:xfrm>
            <a:off x="2956888" y="3565216"/>
            <a:ext cx="3238683" cy="521881"/>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CO" sz="999" b="1">
              <a:solidFill>
                <a:srgbClr val="000000">
                  <a:lumMod val="75000"/>
                  <a:lumOff val="25000"/>
                </a:srgbClr>
              </a:solidFill>
              <a:latin typeface="Arial Rounded MT Bold" panose="020F0704030504030204" pitchFamily="34" charset="77"/>
            </a:endParaRPr>
          </a:p>
        </p:txBody>
      </p:sp>
      <p:sp>
        <p:nvSpPr>
          <p:cNvPr id="77" name="CuadroTexto 76">
            <a:extLst>
              <a:ext uri="{FF2B5EF4-FFF2-40B4-BE49-F238E27FC236}">
                <a16:creationId xmlns:a16="http://schemas.microsoft.com/office/drawing/2014/main" id="{80700D92-9B82-D962-A60A-B8B2EF51B296}"/>
              </a:ext>
            </a:extLst>
          </p:cNvPr>
          <p:cNvSpPr txBox="1"/>
          <p:nvPr/>
        </p:nvSpPr>
        <p:spPr>
          <a:xfrm>
            <a:off x="3734705" y="3554989"/>
            <a:ext cx="2042555" cy="207272"/>
          </a:xfrm>
          <a:prstGeom prst="rect">
            <a:avLst/>
          </a:prstGeom>
          <a:noFill/>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lumMod val="75000"/>
                  </a:schemeClr>
                </a:solidFill>
                <a:effectLst/>
                <a:uLnTx/>
                <a:uFillTx/>
                <a:latin typeface="Calibri Light" panose="020F0302020204030204"/>
                <a:cs typeface="Segoe UI" panose="020B0502040204020203" pitchFamily="34" charset="0"/>
              </a:defRPr>
            </a:lvl1pPr>
          </a:lstStyle>
          <a:p>
            <a:pPr defTabSz="514954">
              <a:defRPr/>
            </a:pPr>
            <a:r>
              <a:rPr lang="es-ES" sz="999" dirty="0">
                <a:solidFill>
                  <a:srgbClr val="0070C0"/>
                </a:solidFill>
                <a:hlinkClick r:id="" action="ppaction://noaction">
                  <a:extLst>
                    <a:ext uri="{A12FA001-AC4F-418D-AE19-62706E023703}">
                      <ahyp:hlinkClr xmlns:ahyp="http://schemas.microsoft.com/office/drawing/2018/hyperlinkcolor" val="tx"/>
                    </a:ext>
                  </a:extLst>
                </a:hlinkClick>
              </a:rPr>
              <a:t>Mejorar la  experiencia de nuestra gente</a:t>
            </a:r>
            <a:endParaRPr lang="es-ES" sz="999" dirty="0">
              <a:solidFill>
                <a:srgbClr val="0070C0"/>
              </a:solidFill>
            </a:endParaRPr>
          </a:p>
        </p:txBody>
      </p:sp>
      <p:sp>
        <p:nvSpPr>
          <p:cNvPr id="79" name="Rectángulo: esquinas redondeadas 78">
            <a:extLst>
              <a:ext uri="{FF2B5EF4-FFF2-40B4-BE49-F238E27FC236}">
                <a16:creationId xmlns:a16="http://schemas.microsoft.com/office/drawing/2014/main" id="{81CE595D-DA82-9E57-CDA6-D6A09699C0D3}"/>
              </a:ext>
            </a:extLst>
          </p:cNvPr>
          <p:cNvSpPr/>
          <p:nvPr/>
        </p:nvSpPr>
        <p:spPr>
          <a:xfrm>
            <a:off x="3021055" y="4105553"/>
            <a:ext cx="3151145" cy="1037947"/>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CO" sz="999" b="1">
              <a:solidFill>
                <a:srgbClr val="000000">
                  <a:lumMod val="75000"/>
                  <a:lumOff val="25000"/>
                </a:srgbClr>
              </a:solidFill>
              <a:latin typeface="Arial Rounded MT Bold" panose="020F0704030504030204" pitchFamily="34" charset="77"/>
            </a:endParaRPr>
          </a:p>
        </p:txBody>
      </p:sp>
      <p:sp>
        <p:nvSpPr>
          <p:cNvPr id="80" name="CuadroTexto 79">
            <a:extLst>
              <a:ext uri="{FF2B5EF4-FFF2-40B4-BE49-F238E27FC236}">
                <a16:creationId xmlns:a16="http://schemas.microsoft.com/office/drawing/2014/main" id="{66806BE0-DC78-8850-237E-D7705852CEC0}"/>
              </a:ext>
            </a:extLst>
          </p:cNvPr>
          <p:cNvSpPr txBox="1"/>
          <p:nvPr/>
        </p:nvSpPr>
        <p:spPr>
          <a:xfrm>
            <a:off x="3101415" y="4094184"/>
            <a:ext cx="2549148" cy="230331"/>
          </a:xfrm>
          <a:prstGeom prst="rect">
            <a:avLst/>
          </a:prstGeom>
          <a:noFill/>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lumMod val="75000"/>
                  </a:schemeClr>
                </a:solidFill>
                <a:effectLst/>
                <a:uLnTx/>
                <a:uFillTx/>
                <a:latin typeface="Calibri Light" panose="020F0302020204030204"/>
                <a:cs typeface="Segoe UI" panose="020B0502040204020203" pitchFamily="34" charset="0"/>
              </a:defRPr>
            </a:lvl1pPr>
          </a:lstStyle>
          <a:p>
            <a:pPr defTabSz="514954">
              <a:defRPr/>
            </a:pPr>
            <a:r>
              <a:rPr lang="es-ES" sz="999" dirty="0">
                <a:solidFill>
                  <a:srgbClr val="0070C0"/>
                </a:solidFill>
                <a:hlinkClick r:id="" action="ppaction://noaction">
                  <a:extLst>
                    <a:ext uri="{A12FA001-AC4F-418D-AE19-62706E023703}">
                      <ahyp:hlinkClr xmlns:ahyp="http://schemas.microsoft.com/office/drawing/2018/hyperlinkcolor" val="tx"/>
                    </a:ext>
                  </a:extLst>
                </a:hlinkClick>
              </a:rPr>
              <a:t>Aprovechar la diversidad generacional</a:t>
            </a:r>
            <a:endParaRPr lang="es-ES" sz="999" dirty="0">
              <a:solidFill>
                <a:srgbClr val="0070C0"/>
              </a:solidFill>
            </a:endParaRPr>
          </a:p>
        </p:txBody>
      </p:sp>
      <p:sp>
        <p:nvSpPr>
          <p:cNvPr id="44" name="CuadroTexto 43">
            <a:extLst>
              <a:ext uri="{FF2B5EF4-FFF2-40B4-BE49-F238E27FC236}">
                <a16:creationId xmlns:a16="http://schemas.microsoft.com/office/drawing/2014/main" id="{F397908C-02A3-5AC5-6770-B6ADDC49A1B2}"/>
              </a:ext>
            </a:extLst>
          </p:cNvPr>
          <p:cNvSpPr txBox="1"/>
          <p:nvPr/>
        </p:nvSpPr>
        <p:spPr>
          <a:xfrm>
            <a:off x="3091709" y="3720623"/>
            <a:ext cx="1958263" cy="301817"/>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CO" sz="999" dirty="0">
                <a:latin typeface="Calibri Light" panose="020F0302020204030204"/>
              </a:rPr>
              <a:t>Experiencia de nuestra gente</a:t>
            </a:r>
          </a:p>
        </p:txBody>
      </p:sp>
      <p:sp>
        <p:nvSpPr>
          <p:cNvPr id="45" name="CuadroTexto 44">
            <a:extLst>
              <a:ext uri="{FF2B5EF4-FFF2-40B4-BE49-F238E27FC236}">
                <a16:creationId xmlns:a16="http://schemas.microsoft.com/office/drawing/2014/main" id="{CF1525B1-B8F8-BD64-83B2-824EE6D7DC4B}"/>
              </a:ext>
            </a:extLst>
          </p:cNvPr>
          <p:cNvSpPr txBox="1"/>
          <p:nvPr/>
        </p:nvSpPr>
        <p:spPr>
          <a:xfrm>
            <a:off x="564894" y="3561880"/>
            <a:ext cx="2241353" cy="288133"/>
          </a:xfrm>
          <a:prstGeom prst="rect">
            <a:avLst/>
          </a:prstGeom>
          <a:noFill/>
        </p:spPr>
        <p:txBody>
          <a:bodyPr wrap="square" lIns="0" tIns="0" rIns="0" bIns="0" anchor="ctr">
            <a:noAutofit/>
          </a:bodyPr>
          <a:lstStyle/>
          <a:p>
            <a:pPr algn="ctr" defTabSz="514954">
              <a:defRPr/>
            </a:pPr>
            <a:r>
              <a:rPr lang="es-ES" sz="999" b="1" dirty="0">
                <a:solidFill>
                  <a:srgbClr val="0070C0"/>
                </a:solidFill>
                <a:latin typeface="Calibri Light" panose="020F0302020204030204"/>
                <a:cs typeface="Segoe UI" panose="020B0502040204020203" pitchFamily="34" charset="0"/>
                <a:hlinkClick r:id="" action="ppaction://noaction">
                  <a:extLst>
                    <a:ext uri="{A12FA001-AC4F-418D-AE19-62706E023703}">
                      <ahyp:hlinkClr xmlns:ahyp="http://schemas.microsoft.com/office/drawing/2018/hyperlinkcolor" val="tx"/>
                    </a:ext>
                  </a:extLst>
                </a:hlinkClick>
              </a:rPr>
              <a:t>Desarrollar integralmente las capacidades organizacionales</a:t>
            </a:r>
            <a:endParaRPr lang="es-ES" sz="999" b="1" dirty="0">
              <a:solidFill>
                <a:srgbClr val="0070C0"/>
              </a:solidFill>
              <a:latin typeface="Calibri Light" panose="020F0302020204030204"/>
              <a:cs typeface="Segoe UI" panose="020B0502040204020203" pitchFamily="34" charset="0"/>
            </a:endParaRPr>
          </a:p>
        </p:txBody>
      </p:sp>
      <p:sp>
        <p:nvSpPr>
          <p:cNvPr id="94" name="CuadroTexto 93">
            <a:extLst>
              <a:ext uri="{FF2B5EF4-FFF2-40B4-BE49-F238E27FC236}">
                <a16:creationId xmlns:a16="http://schemas.microsoft.com/office/drawing/2014/main" id="{11B7FDA5-A2FA-7F12-990E-88F646F40E12}"/>
              </a:ext>
            </a:extLst>
          </p:cNvPr>
          <p:cNvSpPr txBox="1"/>
          <p:nvPr/>
        </p:nvSpPr>
        <p:spPr>
          <a:xfrm>
            <a:off x="5938028" y="3271038"/>
            <a:ext cx="1139977" cy="152318"/>
          </a:xfrm>
          <a:prstGeom prst="roundRect">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999" b="1" dirty="0"/>
              <a:t>IGAE</a:t>
            </a:r>
          </a:p>
        </p:txBody>
      </p:sp>
      <p:sp>
        <p:nvSpPr>
          <p:cNvPr id="124" name="CuadroTexto 123">
            <a:extLst>
              <a:ext uri="{FF2B5EF4-FFF2-40B4-BE49-F238E27FC236}">
                <a16:creationId xmlns:a16="http://schemas.microsoft.com/office/drawing/2014/main" id="{C75D894C-BF74-6712-D504-1299374E9728}"/>
              </a:ext>
            </a:extLst>
          </p:cNvPr>
          <p:cNvSpPr txBox="1"/>
          <p:nvPr/>
        </p:nvSpPr>
        <p:spPr>
          <a:xfrm>
            <a:off x="5130833" y="3745293"/>
            <a:ext cx="998979" cy="282386"/>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CO" sz="999" dirty="0">
                <a:latin typeface="Calibri Light" panose="020F0302020204030204"/>
              </a:rPr>
              <a:t>Calidad de vida</a:t>
            </a:r>
          </a:p>
        </p:txBody>
      </p:sp>
      <p:sp>
        <p:nvSpPr>
          <p:cNvPr id="140" name="CuadroTexto 139">
            <a:extLst>
              <a:ext uri="{FF2B5EF4-FFF2-40B4-BE49-F238E27FC236}">
                <a16:creationId xmlns:a16="http://schemas.microsoft.com/office/drawing/2014/main" id="{E3DC719D-B66B-2CC9-B2E6-CBCE7A361964}"/>
              </a:ext>
            </a:extLst>
          </p:cNvPr>
          <p:cNvSpPr txBox="1"/>
          <p:nvPr/>
        </p:nvSpPr>
        <p:spPr>
          <a:xfrm>
            <a:off x="653434" y="4769176"/>
            <a:ext cx="2007707" cy="317174"/>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ES" sz="999" dirty="0">
                <a:latin typeface="Calibri Light" panose="020F0302020204030204"/>
              </a:rPr>
              <a:t>Índice  eficiencia soluciones integrales para los negocios</a:t>
            </a:r>
          </a:p>
        </p:txBody>
      </p:sp>
      <p:sp>
        <p:nvSpPr>
          <p:cNvPr id="153" name="CuadroTexto 152">
            <a:extLst>
              <a:ext uri="{FF2B5EF4-FFF2-40B4-BE49-F238E27FC236}">
                <a16:creationId xmlns:a16="http://schemas.microsoft.com/office/drawing/2014/main" id="{FC81719B-8794-BB6B-74C9-3C0A7EB51439}"/>
              </a:ext>
            </a:extLst>
          </p:cNvPr>
          <p:cNvSpPr txBox="1"/>
          <p:nvPr/>
        </p:nvSpPr>
        <p:spPr>
          <a:xfrm>
            <a:off x="653434" y="4324350"/>
            <a:ext cx="2011091" cy="294100"/>
          </a:xfrm>
          <a:prstGeom prst="roundRect">
            <a:avLst>
              <a:gd name="adj" fmla="val 7006"/>
            </a:avLst>
          </a:prstGeom>
          <a:solidFill>
            <a:srgbClr val="05BCFE"/>
          </a:solidFill>
          <a:ln>
            <a:solidFill>
              <a:srgbClr val="05BCFE"/>
            </a:solidFill>
          </a:ln>
          <a:effectLst>
            <a:outerShdw blurRad="40000" dist="23000" dir="5400000" rotWithShape="0">
              <a:srgbClr val="000000">
                <a:alpha val="35000"/>
              </a:srgbClr>
            </a:outerShdw>
          </a:effectLst>
        </p:spPr>
        <p:txBody>
          <a:bodyPr wrap="square" lIns="20276" tIns="20276" rIns="20276" bIns="20276" anchor="ctr"/>
          <a:lstStyle>
            <a:defPPr>
              <a:defRPr lang="es-E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E7E6E6">
                    <a:lumMod val="10000"/>
                  </a:srgbClr>
                </a:solidFill>
                <a:effectLst/>
                <a:uLnTx/>
                <a:uFillTx/>
                <a:latin typeface="Calibri Light" panose="020F0302020204030204"/>
                <a:cs typeface="Segoe UI" panose="020B0502040204020203" pitchFamily="34" charset="0"/>
              </a:defRPr>
            </a:lvl1pPr>
          </a:lstStyle>
          <a:p>
            <a:pPr defTabSz="514954">
              <a:defRPr/>
            </a:pPr>
            <a:r>
              <a:rPr lang="es-ES" sz="999" b="1" dirty="0"/>
              <a:t>Tasa de aplicación del conocimiento</a:t>
            </a:r>
          </a:p>
        </p:txBody>
      </p:sp>
      <p:sp>
        <p:nvSpPr>
          <p:cNvPr id="155" name="CuadroTexto 154">
            <a:extLst>
              <a:ext uri="{FF2B5EF4-FFF2-40B4-BE49-F238E27FC236}">
                <a16:creationId xmlns:a16="http://schemas.microsoft.com/office/drawing/2014/main" id="{6AA211EA-F235-0E95-9AF5-CE14119EC301}"/>
              </a:ext>
            </a:extLst>
          </p:cNvPr>
          <p:cNvSpPr txBox="1"/>
          <p:nvPr/>
        </p:nvSpPr>
        <p:spPr>
          <a:xfrm>
            <a:off x="7155983" y="3137238"/>
            <a:ext cx="1407706" cy="296732"/>
          </a:xfrm>
          <a:prstGeom prst="roundRect">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749" b="1" dirty="0" err="1"/>
              <a:t>Cumpl</a:t>
            </a:r>
            <a:r>
              <a:rPr lang="es-CO" sz="749" b="1" dirty="0"/>
              <a:t>. anual metas Relacionamiento GI</a:t>
            </a:r>
          </a:p>
        </p:txBody>
      </p:sp>
      <p:sp>
        <p:nvSpPr>
          <p:cNvPr id="165" name="CuadroTexto 164">
            <a:extLst>
              <a:ext uri="{FF2B5EF4-FFF2-40B4-BE49-F238E27FC236}">
                <a16:creationId xmlns:a16="http://schemas.microsoft.com/office/drawing/2014/main" id="{7F15A3EF-D14F-E5C4-55E5-26F19DB5FE6D}"/>
              </a:ext>
            </a:extLst>
          </p:cNvPr>
          <p:cNvSpPr txBox="1"/>
          <p:nvPr/>
        </p:nvSpPr>
        <p:spPr>
          <a:xfrm>
            <a:off x="3992728" y="859322"/>
            <a:ext cx="1765502" cy="280827"/>
          </a:xfrm>
          <a:prstGeom prst="roundRect">
            <a:avLst/>
          </a:prstGeom>
          <a:solidFill>
            <a:srgbClr val="FFC000"/>
          </a:solidFill>
          <a:ln>
            <a:solidFill>
              <a:srgbClr val="FFC000"/>
            </a:solidFill>
          </a:ln>
        </p:spPr>
        <p:txBody>
          <a:bodyPr wrap="square" anchor="ctr">
            <a:noAutofit/>
          </a:bodyPr>
          <a:lstStyle/>
          <a:p>
            <a:pPr algn="ctr" defTabSz="514954">
              <a:defRPr/>
            </a:pPr>
            <a:r>
              <a:rPr lang="es-CO" sz="1100" b="1" kern="0" dirty="0">
                <a:solidFill>
                  <a:srgbClr val="000000"/>
                </a:solidFill>
                <a:latin typeface="Calibri Light" panose="020F0302020204030204"/>
              </a:rPr>
              <a:t>DEUDA / EBITDA</a:t>
            </a:r>
          </a:p>
        </p:txBody>
      </p:sp>
      <p:sp>
        <p:nvSpPr>
          <p:cNvPr id="2" name="CuadroTexto 1">
            <a:extLst>
              <a:ext uri="{FF2B5EF4-FFF2-40B4-BE49-F238E27FC236}">
                <a16:creationId xmlns:a16="http://schemas.microsoft.com/office/drawing/2014/main" id="{F97E6366-05CE-D039-E8FE-4067A64C19DA}"/>
              </a:ext>
            </a:extLst>
          </p:cNvPr>
          <p:cNvSpPr txBox="1"/>
          <p:nvPr/>
        </p:nvSpPr>
        <p:spPr>
          <a:xfrm>
            <a:off x="6549988" y="4044063"/>
            <a:ext cx="777771" cy="284105"/>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E7E6E6">
                    <a:lumMod val="10000"/>
                  </a:srgbClr>
                </a:solidFill>
                <a:effectLst/>
                <a:uLnTx/>
                <a:uFillTx/>
                <a:latin typeface="Calibri Light" panose="020F0302020204030204"/>
                <a:cs typeface="Segoe UI" panose="020B0502040204020203" pitchFamily="34" charset="0"/>
              </a:defRPr>
            </a:lvl1pPr>
          </a:lstStyle>
          <a:p>
            <a:pPr defTabSz="514954">
              <a:defRPr/>
            </a:pPr>
            <a:r>
              <a:rPr lang="es-CO" sz="999" b="1" dirty="0">
                <a:solidFill>
                  <a:prstClr val="black"/>
                </a:solidFill>
              </a:rPr>
              <a:t>Clima ético</a:t>
            </a:r>
          </a:p>
        </p:txBody>
      </p:sp>
      <p:sp>
        <p:nvSpPr>
          <p:cNvPr id="53" name="CuadroTexto 52">
            <a:extLst>
              <a:ext uri="{FF2B5EF4-FFF2-40B4-BE49-F238E27FC236}">
                <a16:creationId xmlns:a16="http://schemas.microsoft.com/office/drawing/2014/main" id="{FBC496F9-037F-36EE-14CA-746ADA94753E}"/>
              </a:ext>
            </a:extLst>
          </p:cNvPr>
          <p:cNvSpPr txBox="1"/>
          <p:nvPr/>
        </p:nvSpPr>
        <p:spPr>
          <a:xfrm>
            <a:off x="7130769" y="2724484"/>
            <a:ext cx="1432920" cy="345893"/>
          </a:xfrm>
          <a:prstGeom prst="roundRect">
            <a:avLst>
              <a:gd name="adj" fmla="val 10019"/>
            </a:avLst>
          </a:prstGeom>
          <a:solidFill>
            <a:srgbClr val="FF921D"/>
          </a:solidFill>
          <a:ln>
            <a:solidFill>
              <a:srgbClr val="FF921D"/>
            </a:solidFill>
          </a:ln>
        </p:spPr>
        <p:txBody>
          <a:bodyPr wrap="square" lIns="0" tIns="0" rIns="0" bIns="0" anchor="ctr">
            <a:noAutofit/>
          </a:bodyPr>
          <a:lstStyle>
            <a:defPPr>
              <a:defRPr lang="es-CO"/>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ES" sz="749" b="1" dirty="0"/>
              <a:t>Circularidad de materiales y residuos</a:t>
            </a:r>
          </a:p>
        </p:txBody>
      </p:sp>
      <p:sp>
        <p:nvSpPr>
          <p:cNvPr id="4" name="CuadroTexto 3">
            <a:extLst>
              <a:ext uri="{FF2B5EF4-FFF2-40B4-BE49-F238E27FC236}">
                <a16:creationId xmlns:a16="http://schemas.microsoft.com/office/drawing/2014/main" id="{EA78E48F-B6BE-DC74-C707-6D5BD607B68B}"/>
              </a:ext>
            </a:extLst>
          </p:cNvPr>
          <p:cNvSpPr txBox="1"/>
          <p:nvPr/>
        </p:nvSpPr>
        <p:spPr>
          <a:xfrm>
            <a:off x="4011758" y="1223990"/>
            <a:ext cx="1765502" cy="351609"/>
          </a:xfrm>
          <a:prstGeom prst="roundRect">
            <a:avLst/>
          </a:prstGeom>
          <a:solidFill>
            <a:srgbClr val="FFC000"/>
          </a:solidFill>
          <a:ln>
            <a:solidFill>
              <a:srgbClr val="FFC000"/>
            </a:solidFill>
          </a:ln>
        </p:spPr>
        <p:txBody>
          <a:bodyPr wrap="square" anchor="ctr">
            <a:noAutofit/>
          </a:bodyPr>
          <a:lstStyle/>
          <a:p>
            <a:pPr algn="ctr" defTabSz="514954">
              <a:defRPr/>
            </a:pPr>
            <a:r>
              <a:rPr lang="es-CO" sz="1100" b="1" kern="0" dirty="0">
                <a:solidFill>
                  <a:srgbClr val="000000"/>
                </a:solidFill>
                <a:latin typeface="Calibri Light" panose="020F0302020204030204"/>
              </a:rPr>
              <a:t>EBITDA/Gastos financieros</a:t>
            </a:r>
          </a:p>
        </p:txBody>
      </p:sp>
      <p:sp>
        <p:nvSpPr>
          <p:cNvPr id="23" name="CuadroTexto 22">
            <a:extLst>
              <a:ext uri="{FF2B5EF4-FFF2-40B4-BE49-F238E27FC236}">
                <a16:creationId xmlns:a16="http://schemas.microsoft.com/office/drawing/2014/main" id="{E660D16F-EA12-572C-CF00-C79E5ACAD564}"/>
              </a:ext>
            </a:extLst>
          </p:cNvPr>
          <p:cNvSpPr txBox="1"/>
          <p:nvPr/>
        </p:nvSpPr>
        <p:spPr>
          <a:xfrm>
            <a:off x="7456788" y="4044063"/>
            <a:ext cx="1050153" cy="284105"/>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E7E6E6">
                    <a:lumMod val="10000"/>
                  </a:srgbClr>
                </a:solidFill>
                <a:effectLst/>
                <a:uLnTx/>
                <a:uFillTx/>
                <a:latin typeface="Calibri Light" panose="020F0302020204030204"/>
                <a:cs typeface="Segoe UI" panose="020B0502040204020203" pitchFamily="34" charset="0"/>
              </a:defRPr>
            </a:lvl1pPr>
          </a:lstStyle>
          <a:p>
            <a:pPr defTabSz="514954">
              <a:defRPr/>
            </a:pPr>
            <a:r>
              <a:rPr lang="es-CO" sz="999" b="1" dirty="0"/>
              <a:t>Índice de Riesgo</a:t>
            </a:r>
          </a:p>
        </p:txBody>
      </p:sp>
      <p:sp>
        <p:nvSpPr>
          <p:cNvPr id="24" name="CuadroTexto 23">
            <a:extLst>
              <a:ext uri="{FF2B5EF4-FFF2-40B4-BE49-F238E27FC236}">
                <a16:creationId xmlns:a16="http://schemas.microsoft.com/office/drawing/2014/main" id="{0B77B0A2-35D5-49C6-1D57-32E4E69EEE9B}"/>
              </a:ext>
            </a:extLst>
          </p:cNvPr>
          <p:cNvSpPr txBox="1"/>
          <p:nvPr/>
        </p:nvSpPr>
        <p:spPr>
          <a:xfrm>
            <a:off x="3091709" y="4324515"/>
            <a:ext cx="1674888" cy="277147"/>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ES" sz="999" dirty="0">
                <a:latin typeface="Calibri Light" panose="020F0302020204030204"/>
              </a:rPr>
              <a:t>Tasa de atractividad laboral</a:t>
            </a:r>
          </a:p>
        </p:txBody>
      </p:sp>
      <p:sp>
        <p:nvSpPr>
          <p:cNvPr id="48" name="CuadroTexto 47">
            <a:extLst>
              <a:ext uri="{FF2B5EF4-FFF2-40B4-BE49-F238E27FC236}">
                <a16:creationId xmlns:a16="http://schemas.microsoft.com/office/drawing/2014/main" id="{67A4819F-5DEF-021C-FFEF-EBDC57FB78FE}"/>
              </a:ext>
            </a:extLst>
          </p:cNvPr>
          <p:cNvSpPr txBox="1"/>
          <p:nvPr/>
        </p:nvSpPr>
        <p:spPr>
          <a:xfrm>
            <a:off x="3101416" y="4673406"/>
            <a:ext cx="1691601" cy="277147"/>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ES" sz="999" dirty="0">
                <a:latin typeface="Calibri Light" panose="020F0302020204030204"/>
              </a:rPr>
              <a:t>Índice  rotación de  personas </a:t>
            </a:r>
          </a:p>
        </p:txBody>
      </p:sp>
      <p:sp>
        <p:nvSpPr>
          <p:cNvPr id="62" name="CuadroTexto 61">
            <a:extLst>
              <a:ext uri="{FF2B5EF4-FFF2-40B4-BE49-F238E27FC236}">
                <a16:creationId xmlns:a16="http://schemas.microsoft.com/office/drawing/2014/main" id="{93674E9C-F5D5-9255-5C71-D6FA21F220B2}"/>
              </a:ext>
            </a:extLst>
          </p:cNvPr>
          <p:cNvSpPr txBox="1"/>
          <p:nvPr/>
        </p:nvSpPr>
        <p:spPr>
          <a:xfrm>
            <a:off x="4873378" y="4307834"/>
            <a:ext cx="1239719" cy="646436"/>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defTabSz="514954">
              <a:defRPr/>
            </a:pPr>
            <a:r>
              <a:rPr lang="es-ES" sz="1000" dirty="0">
                <a:latin typeface="Calibri Light" panose="020F0302020204030204"/>
              </a:rPr>
              <a:t>Tasa transferencia conocimiento clave y crítico </a:t>
            </a:r>
          </a:p>
        </p:txBody>
      </p:sp>
      <p:sp>
        <p:nvSpPr>
          <p:cNvPr id="3" name="Rectángulo: esquinas redondeadas 2">
            <a:hlinkClick r:id="" action="ppaction://noaction"/>
            <a:extLst>
              <a:ext uri="{FF2B5EF4-FFF2-40B4-BE49-F238E27FC236}">
                <a16:creationId xmlns:a16="http://schemas.microsoft.com/office/drawing/2014/main" id="{4DEFD994-F42C-B91E-7D28-C2446921DC83}"/>
              </a:ext>
            </a:extLst>
          </p:cNvPr>
          <p:cNvSpPr/>
          <p:nvPr/>
        </p:nvSpPr>
        <p:spPr>
          <a:xfrm>
            <a:off x="545479" y="2301507"/>
            <a:ext cx="5196288" cy="1190047"/>
          </a:xfrm>
          <a:prstGeom prst="roundRect">
            <a:avLst>
              <a:gd name="adj" fmla="val 5706"/>
            </a:avLst>
          </a:prstGeom>
          <a:solidFill>
            <a:srgbClr val="FF921D">
              <a:alpha val="40000"/>
            </a:srgbClr>
          </a:solidFill>
          <a:ln>
            <a:noFill/>
          </a:ln>
          <a:effectLst>
            <a:outerShdw blurRad="40000" dist="23000" dir="5400000" rotWithShape="0">
              <a:srgbClr val="000000">
                <a:alpha val="35000"/>
              </a:srgbClr>
            </a:outerShdw>
          </a:effectLst>
        </p:spPr>
        <p:txBody>
          <a:bodyPr wrap="square" anchor="ctr"/>
          <a:lstStyle/>
          <a:p>
            <a:pPr algn="ctr" defTabSz="514954">
              <a:defRPr/>
            </a:pPr>
            <a:endParaRPr lang="es-ES" sz="832" b="1" dirty="0">
              <a:solidFill>
                <a:srgbClr val="E7E6E6">
                  <a:lumMod val="10000"/>
                </a:srgbClr>
              </a:solidFill>
              <a:latin typeface="Segoe UI" panose="020B0502040204020203" pitchFamily="34" charset="0"/>
              <a:cs typeface="Segoe UI" panose="020B0502040204020203" pitchFamily="34" charset="0"/>
            </a:endParaRPr>
          </a:p>
        </p:txBody>
      </p:sp>
      <p:sp>
        <p:nvSpPr>
          <p:cNvPr id="43" name="CuadroTexto 42">
            <a:extLst>
              <a:ext uri="{FF2B5EF4-FFF2-40B4-BE49-F238E27FC236}">
                <a16:creationId xmlns:a16="http://schemas.microsoft.com/office/drawing/2014/main" id="{6BD64A7C-C407-3658-7B09-0FA7391BD227}"/>
              </a:ext>
            </a:extLst>
          </p:cNvPr>
          <p:cNvSpPr txBox="1"/>
          <p:nvPr/>
        </p:nvSpPr>
        <p:spPr>
          <a:xfrm>
            <a:off x="647926" y="2571750"/>
            <a:ext cx="1469386" cy="29468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832" b="1" dirty="0">
                <a:solidFill>
                  <a:srgbClr val="000000"/>
                </a:solidFill>
                <a:latin typeface="Calibri Light" panose="020F0302020204030204"/>
              </a:rPr>
              <a:t>Proyectos Infraestructura</a:t>
            </a:r>
          </a:p>
          <a:p>
            <a:pPr defTabSz="514954">
              <a:defRPr/>
            </a:pPr>
            <a:r>
              <a:rPr lang="es-CO" sz="666" b="1" dirty="0">
                <a:solidFill>
                  <a:srgbClr val="000000"/>
                </a:solidFill>
                <a:latin typeface="Calibri Light" panose="020F0302020204030204"/>
              </a:rPr>
              <a:t>(Inversión, tiempo, alcance, eficiencia) </a:t>
            </a:r>
            <a:endParaRPr lang="es-CO" sz="666" b="1" dirty="0">
              <a:solidFill>
                <a:srgbClr val="000000"/>
              </a:solidFill>
              <a:highlight>
                <a:srgbClr val="008080"/>
              </a:highlight>
              <a:latin typeface="Calibri Light" panose="020F0302020204030204"/>
            </a:endParaRPr>
          </a:p>
        </p:txBody>
      </p:sp>
      <p:sp>
        <p:nvSpPr>
          <p:cNvPr id="54" name="CuadroTexto 53">
            <a:extLst>
              <a:ext uri="{FF2B5EF4-FFF2-40B4-BE49-F238E27FC236}">
                <a16:creationId xmlns:a16="http://schemas.microsoft.com/office/drawing/2014/main" id="{10262869-BB9A-DA1C-D84D-F72C1C4700F5}"/>
              </a:ext>
            </a:extLst>
          </p:cNvPr>
          <p:cNvSpPr txBox="1"/>
          <p:nvPr/>
        </p:nvSpPr>
        <p:spPr>
          <a:xfrm>
            <a:off x="1819013" y="2349728"/>
            <a:ext cx="3931669" cy="233269"/>
          </a:xfrm>
          <a:prstGeom prst="rect">
            <a:avLst/>
          </a:prstGeom>
          <a:noFill/>
        </p:spPr>
        <p:txBody>
          <a:bodyPr wrap="square">
            <a:spAutoFit/>
          </a:bodyPr>
          <a:lstStyle/>
          <a:p>
            <a:pPr algn="ctr" defTabSz="514954">
              <a:defRPr/>
            </a:pPr>
            <a:r>
              <a:rPr lang="es-ES" sz="916" b="1" dirty="0">
                <a:solidFill>
                  <a:srgbClr val="E97132">
                    <a:lumMod val="75000"/>
                  </a:srgbClr>
                </a:solidFill>
                <a:latin typeface="Calibri Light" panose="020F0302020204030204"/>
                <a:cs typeface="Segoe UI" panose="020B0502040204020203" pitchFamily="34" charset="0"/>
                <a:hlinkClick r:id="" action="ppaction://noaction">
                  <a:extLst>
                    <a:ext uri="{A12FA001-AC4F-418D-AE19-62706E023703}">
                      <ahyp:hlinkClr xmlns:ahyp="http://schemas.microsoft.com/office/drawing/2018/hyperlinkcolor" val="tx"/>
                    </a:ext>
                  </a:extLst>
                </a:hlinkClick>
              </a:rPr>
              <a:t>Consolidar la prestación de los servicios públicos domiciliarios y complementarios</a:t>
            </a:r>
            <a:endParaRPr lang="es-ES" sz="916" b="1" dirty="0">
              <a:solidFill>
                <a:srgbClr val="E97132">
                  <a:lumMod val="75000"/>
                </a:srgbClr>
              </a:solidFill>
              <a:latin typeface="Calibri Light" panose="020F0302020204030204"/>
              <a:cs typeface="Segoe UI" panose="020B0502040204020203" pitchFamily="34" charset="0"/>
            </a:endParaRPr>
          </a:p>
        </p:txBody>
      </p:sp>
      <p:sp>
        <p:nvSpPr>
          <p:cNvPr id="64" name="CuadroTexto 63">
            <a:extLst>
              <a:ext uri="{FF2B5EF4-FFF2-40B4-BE49-F238E27FC236}">
                <a16:creationId xmlns:a16="http://schemas.microsoft.com/office/drawing/2014/main" id="{289E7536-21AC-6695-583F-58F0D9DF0F71}"/>
              </a:ext>
            </a:extLst>
          </p:cNvPr>
          <p:cNvSpPr txBox="1"/>
          <p:nvPr/>
        </p:nvSpPr>
        <p:spPr>
          <a:xfrm>
            <a:off x="2211127" y="2571750"/>
            <a:ext cx="1776302" cy="283230"/>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832" b="1" dirty="0">
                <a:solidFill>
                  <a:srgbClr val="000000"/>
                </a:solidFill>
                <a:latin typeface="Calibri Light" panose="020F0302020204030204"/>
              </a:rPr>
              <a:t>Tasa de accidentalidad</a:t>
            </a:r>
          </a:p>
        </p:txBody>
      </p:sp>
      <p:sp>
        <p:nvSpPr>
          <p:cNvPr id="65" name="CuadroTexto 64">
            <a:extLst>
              <a:ext uri="{FF2B5EF4-FFF2-40B4-BE49-F238E27FC236}">
                <a16:creationId xmlns:a16="http://schemas.microsoft.com/office/drawing/2014/main" id="{65DFA7D0-80F3-C923-E4F3-4F3DE403BDF8}"/>
              </a:ext>
            </a:extLst>
          </p:cNvPr>
          <p:cNvSpPr txBox="1"/>
          <p:nvPr/>
        </p:nvSpPr>
        <p:spPr>
          <a:xfrm>
            <a:off x="653434" y="2907283"/>
            <a:ext cx="1473984" cy="21799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832" b="1" dirty="0"/>
              <a:t>Continuidad en Barrido</a:t>
            </a:r>
          </a:p>
        </p:txBody>
      </p:sp>
      <p:sp>
        <p:nvSpPr>
          <p:cNvPr id="67" name="CuadroTexto 66">
            <a:extLst>
              <a:ext uri="{FF2B5EF4-FFF2-40B4-BE49-F238E27FC236}">
                <a16:creationId xmlns:a16="http://schemas.microsoft.com/office/drawing/2014/main" id="{2DE27A64-CDA9-700B-8DC1-CF7435C2D226}"/>
              </a:ext>
            </a:extLst>
          </p:cNvPr>
          <p:cNvSpPr txBox="1"/>
          <p:nvPr/>
        </p:nvSpPr>
        <p:spPr>
          <a:xfrm>
            <a:off x="4201904" y="2571750"/>
            <a:ext cx="1284496" cy="272098"/>
          </a:xfrm>
          <a:prstGeom prst="roundRect">
            <a:avLst>
              <a:gd name="adj" fmla="val 13317"/>
            </a:avLst>
          </a:prstGeom>
          <a:solidFill>
            <a:srgbClr val="FF921D"/>
          </a:solidFill>
          <a:ln>
            <a:solidFill>
              <a:srgbClr val="FF921D"/>
            </a:solidFill>
          </a:ln>
        </p:spPr>
        <p:txBody>
          <a:bodyPr wrap="square" lIns="0" tIns="0" rIns="0" bIns="0" anchor="ctr">
            <a:noAutofit/>
          </a:bodyPr>
          <a:lstStyle/>
          <a:p>
            <a:pPr algn="ctr" defTabSz="514954">
              <a:defRPr/>
            </a:pPr>
            <a:r>
              <a:rPr lang="es-CO" sz="832" b="1" kern="0" dirty="0">
                <a:solidFill>
                  <a:srgbClr val="000000"/>
                </a:solidFill>
                <a:latin typeface="Calibri Light" panose="020F0302020204030204"/>
              </a:rPr>
              <a:t>Participación Cartera &gt; 60 días</a:t>
            </a:r>
            <a:endParaRPr lang="es-ES" sz="832" b="1" kern="0" dirty="0">
              <a:solidFill>
                <a:srgbClr val="000000"/>
              </a:solidFill>
              <a:latin typeface="Calibri Light" panose="020F0302020204030204"/>
            </a:endParaRPr>
          </a:p>
        </p:txBody>
      </p:sp>
      <p:sp>
        <p:nvSpPr>
          <p:cNvPr id="18" name="CuadroTexto 17">
            <a:extLst>
              <a:ext uri="{FF2B5EF4-FFF2-40B4-BE49-F238E27FC236}">
                <a16:creationId xmlns:a16="http://schemas.microsoft.com/office/drawing/2014/main" id="{EFE5E83E-E25C-A546-64B2-118418FCB4FB}"/>
              </a:ext>
            </a:extLst>
          </p:cNvPr>
          <p:cNvSpPr txBox="1"/>
          <p:nvPr/>
        </p:nvSpPr>
        <p:spPr>
          <a:xfrm>
            <a:off x="647925" y="3189568"/>
            <a:ext cx="1479493" cy="25033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defTabSz="514954">
              <a:defRPr/>
            </a:pPr>
            <a:r>
              <a:rPr lang="es-CO" sz="832" b="1" dirty="0"/>
              <a:t>Continuidad en Recolección</a:t>
            </a:r>
          </a:p>
        </p:txBody>
      </p:sp>
      <p:sp>
        <p:nvSpPr>
          <p:cNvPr id="22" name="CuadroTexto 21">
            <a:extLst>
              <a:ext uri="{FF2B5EF4-FFF2-40B4-BE49-F238E27FC236}">
                <a16:creationId xmlns:a16="http://schemas.microsoft.com/office/drawing/2014/main" id="{2702FA92-2D3D-3F46-FFA5-B44E855E53C0}"/>
              </a:ext>
            </a:extLst>
          </p:cNvPr>
          <p:cNvSpPr txBox="1"/>
          <p:nvPr/>
        </p:nvSpPr>
        <p:spPr>
          <a:xfrm>
            <a:off x="4206926" y="2907283"/>
            <a:ext cx="1279474" cy="226592"/>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832" b="1" dirty="0">
                <a:solidFill>
                  <a:srgbClr val="000000"/>
                </a:solidFill>
                <a:latin typeface="Calibri Light" panose="020F0302020204030204"/>
              </a:rPr>
              <a:t>Costos  y Gastos efectivos</a:t>
            </a:r>
          </a:p>
        </p:txBody>
      </p:sp>
      <p:sp>
        <p:nvSpPr>
          <p:cNvPr id="36" name="CuadroTexto 35">
            <a:extLst>
              <a:ext uri="{FF2B5EF4-FFF2-40B4-BE49-F238E27FC236}">
                <a16:creationId xmlns:a16="http://schemas.microsoft.com/office/drawing/2014/main" id="{08A7EA3D-9340-AD3A-15EB-F98711AD376D}"/>
              </a:ext>
            </a:extLst>
          </p:cNvPr>
          <p:cNvSpPr txBox="1"/>
          <p:nvPr/>
        </p:nvSpPr>
        <p:spPr>
          <a:xfrm>
            <a:off x="6549988" y="1918035"/>
            <a:ext cx="1603412" cy="307514"/>
          </a:xfrm>
          <a:prstGeom prst="roundRect">
            <a:avLst/>
          </a:prstGeom>
          <a:solidFill>
            <a:srgbClr val="77B635"/>
          </a:solidFill>
          <a:ln>
            <a:solidFill>
              <a:srgbClr val="77B635"/>
            </a:solidFill>
          </a:ln>
        </p:spPr>
        <p:txBody>
          <a:bodyPr wrap="square"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999" b="1" dirty="0">
                <a:solidFill>
                  <a:srgbClr val="000000"/>
                </a:solidFill>
                <a:latin typeface="Calibri Light" panose="020F0302020204030204"/>
              </a:rPr>
              <a:t>Unidades Vendidas SSPP</a:t>
            </a:r>
          </a:p>
        </p:txBody>
      </p:sp>
      <p:sp>
        <p:nvSpPr>
          <p:cNvPr id="39" name="CuadroTexto 38">
            <a:extLst>
              <a:ext uri="{FF2B5EF4-FFF2-40B4-BE49-F238E27FC236}">
                <a16:creationId xmlns:a16="http://schemas.microsoft.com/office/drawing/2014/main" id="{DA2FFCF2-8C8C-AD4B-E3C4-1B532D8B8AA8}"/>
              </a:ext>
            </a:extLst>
          </p:cNvPr>
          <p:cNvSpPr txBox="1"/>
          <p:nvPr/>
        </p:nvSpPr>
        <p:spPr>
          <a:xfrm>
            <a:off x="4206926" y="3183135"/>
            <a:ext cx="1279474" cy="270262"/>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832" b="1" dirty="0">
                <a:solidFill>
                  <a:srgbClr val="000000"/>
                </a:solidFill>
                <a:latin typeface="Calibri Light" panose="020F0302020204030204"/>
              </a:rPr>
              <a:t>Costos  AOM</a:t>
            </a:r>
          </a:p>
        </p:txBody>
      </p:sp>
      <p:sp>
        <p:nvSpPr>
          <p:cNvPr id="61" name="CuadroTexto 60">
            <a:extLst>
              <a:ext uri="{FF2B5EF4-FFF2-40B4-BE49-F238E27FC236}">
                <a16:creationId xmlns:a16="http://schemas.microsoft.com/office/drawing/2014/main" id="{ACD06364-4894-AA92-6DCF-B3874D143E1F}"/>
              </a:ext>
            </a:extLst>
          </p:cNvPr>
          <p:cNvSpPr txBox="1"/>
          <p:nvPr/>
        </p:nvSpPr>
        <p:spPr>
          <a:xfrm>
            <a:off x="2221233" y="2890518"/>
            <a:ext cx="1762453" cy="256103"/>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832" b="1" dirty="0">
                <a:solidFill>
                  <a:srgbClr val="000000"/>
                </a:solidFill>
                <a:latin typeface="Calibri Light" panose="020F0302020204030204"/>
              </a:rPr>
              <a:t>Puntos Críticos</a:t>
            </a:r>
          </a:p>
          <a:p>
            <a:pPr defTabSz="514954">
              <a:defRPr/>
            </a:pPr>
            <a:r>
              <a:rPr lang="es-CO" sz="749" b="1" dirty="0">
                <a:solidFill>
                  <a:srgbClr val="000000"/>
                </a:solidFill>
                <a:latin typeface="Calibri Light" panose="020F0302020204030204"/>
              </a:rPr>
              <a:t>(Pendiente definición)</a:t>
            </a:r>
          </a:p>
        </p:txBody>
      </p:sp>
      <p:sp>
        <p:nvSpPr>
          <p:cNvPr id="81" name="CuadroTexto 80">
            <a:extLst>
              <a:ext uri="{FF2B5EF4-FFF2-40B4-BE49-F238E27FC236}">
                <a16:creationId xmlns:a16="http://schemas.microsoft.com/office/drawing/2014/main" id="{98D8A214-E0D3-7B3A-BB92-B090C0689ADF}"/>
              </a:ext>
            </a:extLst>
          </p:cNvPr>
          <p:cNvSpPr txBox="1"/>
          <p:nvPr/>
        </p:nvSpPr>
        <p:spPr>
          <a:xfrm>
            <a:off x="2221233" y="3168308"/>
            <a:ext cx="1762453" cy="28508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defTabSz="514954">
              <a:defRPr/>
            </a:pPr>
            <a:r>
              <a:rPr lang="es-CO" sz="832" b="1" dirty="0">
                <a:solidFill>
                  <a:srgbClr val="000000"/>
                </a:solidFill>
                <a:latin typeface="Calibri Light" panose="020F0302020204030204"/>
              </a:rPr>
              <a:t>Disminución toneladas RSLP</a:t>
            </a:r>
          </a:p>
          <a:p>
            <a:pPr defTabSz="514954">
              <a:defRPr/>
            </a:pPr>
            <a:r>
              <a:rPr lang="es-CO" sz="749" b="1" dirty="0">
                <a:solidFill>
                  <a:srgbClr val="000000"/>
                </a:solidFill>
                <a:latin typeface="Calibri Light" panose="020F0302020204030204"/>
              </a:rPr>
              <a:t>(Pendiente definición)</a:t>
            </a:r>
            <a:endParaRPr lang="es-CO" sz="999" b="1" dirty="0">
              <a:solidFill>
                <a:srgbClr val="000000"/>
              </a:solidFill>
              <a:latin typeface="Calibri Light" panose="020F0302020204030204"/>
            </a:endParaRPr>
          </a:p>
        </p:txBody>
      </p:sp>
      <p:sp>
        <p:nvSpPr>
          <p:cNvPr id="9" name="Rectángulo 8">
            <a:extLst>
              <a:ext uri="{FF2B5EF4-FFF2-40B4-BE49-F238E27FC236}">
                <a16:creationId xmlns:a16="http://schemas.microsoft.com/office/drawing/2014/main" id="{29BAF8E5-A4C6-6D52-07E7-D18A2219CAA9}"/>
              </a:ext>
            </a:extLst>
          </p:cNvPr>
          <p:cNvSpPr/>
          <p:nvPr/>
        </p:nvSpPr>
        <p:spPr>
          <a:xfrm>
            <a:off x="1680575" y="129513"/>
            <a:ext cx="5682554" cy="422704"/>
          </a:xfrm>
          <a:prstGeom prst="rect">
            <a:avLst/>
          </a:prstGeom>
          <a:noFill/>
        </p:spPr>
        <p:txBody>
          <a:bodyPr wrap="square" lIns="38061" tIns="19030" rIns="38061" bIns="19030">
            <a:spAutoFit/>
            <a:scene3d>
              <a:camera prst="orthographicFront"/>
              <a:lightRig rig="soft" dir="t">
                <a:rot lat="0" lon="0" rev="15600000"/>
              </a:lightRig>
            </a:scene3d>
            <a:sp3d extrusionH="57150" prstMaterial="softEdge">
              <a:bevelT w="25400" h="38100"/>
            </a:sp3d>
          </a:bodyPr>
          <a:lstStyle/>
          <a:p>
            <a:pPr algn="ctr" defTabSz="380573"/>
            <a:r>
              <a:rPr lang="es-ES" sz="2497" b="1" dirty="0">
                <a:ln/>
                <a:solidFill>
                  <a:srgbClr val="E97132"/>
                </a:solidFill>
                <a:latin typeface="Aptos" panose="02110004020202020204"/>
              </a:rPr>
              <a:t>Cuadro de Mando Integral - EMVARIAS</a:t>
            </a:r>
          </a:p>
        </p:txBody>
      </p:sp>
      <p:sp>
        <p:nvSpPr>
          <p:cNvPr id="10" name="Elipse 9">
            <a:hlinkClick r:id="rId4" action="ppaction://hlinksldjump"/>
            <a:extLst>
              <a:ext uri="{FF2B5EF4-FFF2-40B4-BE49-F238E27FC236}">
                <a16:creationId xmlns:a16="http://schemas.microsoft.com/office/drawing/2014/main" id="{5CB68363-3881-EE51-5308-8E4460E42BAC}"/>
              </a:ext>
            </a:extLst>
          </p:cNvPr>
          <p:cNvSpPr/>
          <p:nvPr/>
        </p:nvSpPr>
        <p:spPr>
          <a:xfrm>
            <a:off x="2057400" y="893421"/>
            <a:ext cx="126869" cy="119858"/>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1000">
              <a:solidFill>
                <a:prstClr val="white"/>
              </a:solidFill>
              <a:latin typeface="Aptos" panose="02110004020202020204"/>
            </a:endParaRPr>
          </a:p>
        </p:txBody>
      </p:sp>
      <p:sp>
        <p:nvSpPr>
          <p:cNvPr id="20" name="Elipse 19">
            <a:hlinkClick r:id="rId5" action="ppaction://hlinksldjump"/>
            <a:extLst>
              <a:ext uri="{FF2B5EF4-FFF2-40B4-BE49-F238E27FC236}">
                <a16:creationId xmlns:a16="http://schemas.microsoft.com/office/drawing/2014/main" id="{A920DB13-65E6-7B26-8A50-963F3B7C049F}"/>
              </a:ext>
            </a:extLst>
          </p:cNvPr>
          <p:cNvSpPr/>
          <p:nvPr/>
        </p:nvSpPr>
        <p:spPr>
          <a:xfrm>
            <a:off x="2057400" y="1308892"/>
            <a:ext cx="126869" cy="119858"/>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1000">
              <a:solidFill>
                <a:prstClr val="white"/>
              </a:solidFill>
              <a:latin typeface="Aptos" panose="02110004020202020204"/>
            </a:endParaRPr>
          </a:p>
        </p:txBody>
      </p:sp>
      <p:sp>
        <p:nvSpPr>
          <p:cNvPr id="26" name="Elipse 25">
            <a:hlinkClick r:id="rId6" action="ppaction://hlinksldjump"/>
            <a:extLst>
              <a:ext uri="{FF2B5EF4-FFF2-40B4-BE49-F238E27FC236}">
                <a16:creationId xmlns:a16="http://schemas.microsoft.com/office/drawing/2014/main" id="{63474B40-09F5-99C8-C9C3-0E67A3B9E0A5}"/>
              </a:ext>
            </a:extLst>
          </p:cNvPr>
          <p:cNvSpPr/>
          <p:nvPr/>
        </p:nvSpPr>
        <p:spPr>
          <a:xfrm>
            <a:off x="7507722" y="990577"/>
            <a:ext cx="126869" cy="119858"/>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1000">
              <a:solidFill>
                <a:prstClr val="white"/>
              </a:solidFill>
              <a:latin typeface="Aptos" panose="02110004020202020204"/>
            </a:endParaRPr>
          </a:p>
        </p:txBody>
      </p:sp>
      <p:sp>
        <p:nvSpPr>
          <p:cNvPr id="27" name="Elipse 26">
            <a:hlinkClick r:id="rId7" action="ppaction://hlinksldjump"/>
            <a:extLst>
              <a:ext uri="{FF2B5EF4-FFF2-40B4-BE49-F238E27FC236}">
                <a16:creationId xmlns:a16="http://schemas.microsoft.com/office/drawing/2014/main" id="{7F009EDA-1506-B8A9-478F-0E7A4D2229F8}"/>
              </a:ext>
            </a:extLst>
          </p:cNvPr>
          <p:cNvSpPr/>
          <p:nvPr/>
        </p:nvSpPr>
        <p:spPr>
          <a:xfrm>
            <a:off x="1981200" y="3213892"/>
            <a:ext cx="126869" cy="119858"/>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749">
              <a:solidFill>
                <a:prstClr val="white"/>
              </a:solidFill>
              <a:latin typeface="Aptos" panose="02110004020202020204"/>
            </a:endParaRPr>
          </a:p>
        </p:txBody>
      </p:sp>
      <p:sp>
        <p:nvSpPr>
          <p:cNvPr id="38" name="Elipse 37">
            <a:hlinkClick r:id="rId8" action="ppaction://hlinksldjump"/>
            <a:extLst>
              <a:ext uri="{FF2B5EF4-FFF2-40B4-BE49-F238E27FC236}">
                <a16:creationId xmlns:a16="http://schemas.microsoft.com/office/drawing/2014/main" id="{6D561899-06B4-369F-D4CF-4A6038DBBE31}"/>
              </a:ext>
            </a:extLst>
          </p:cNvPr>
          <p:cNvSpPr/>
          <p:nvPr/>
        </p:nvSpPr>
        <p:spPr>
          <a:xfrm>
            <a:off x="5327813" y="2698620"/>
            <a:ext cx="126869" cy="119858"/>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749">
              <a:solidFill>
                <a:prstClr val="white"/>
              </a:solidFill>
              <a:latin typeface="Aptos" panose="02110004020202020204"/>
            </a:endParaRPr>
          </a:p>
        </p:txBody>
      </p:sp>
      <p:sp>
        <p:nvSpPr>
          <p:cNvPr id="40" name="Elipse 39">
            <a:hlinkClick r:id="rId9" action="ppaction://hlinksldjump"/>
            <a:extLst>
              <a:ext uri="{FF2B5EF4-FFF2-40B4-BE49-F238E27FC236}">
                <a16:creationId xmlns:a16="http://schemas.microsoft.com/office/drawing/2014/main" id="{0869DE6C-A62F-2DBF-52C0-E3785E8A7DBF}"/>
              </a:ext>
            </a:extLst>
          </p:cNvPr>
          <p:cNvSpPr/>
          <p:nvPr/>
        </p:nvSpPr>
        <p:spPr>
          <a:xfrm>
            <a:off x="7509214" y="1305747"/>
            <a:ext cx="126869" cy="11985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1000">
              <a:solidFill>
                <a:prstClr val="white"/>
              </a:solidFill>
              <a:latin typeface="Aptos" panose="02110004020202020204"/>
            </a:endParaRPr>
          </a:p>
        </p:txBody>
      </p:sp>
      <p:sp>
        <p:nvSpPr>
          <p:cNvPr id="41" name="Elipse 40">
            <a:hlinkClick r:id="rId10" action="ppaction://hlinksldjump"/>
            <a:extLst>
              <a:ext uri="{FF2B5EF4-FFF2-40B4-BE49-F238E27FC236}">
                <a16:creationId xmlns:a16="http://schemas.microsoft.com/office/drawing/2014/main" id="{B501FA50-3CB9-73C3-8CD9-3CD8887C08C8}"/>
              </a:ext>
            </a:extLst>
          </p:cNvPr>
          <p:cNvSpPr/>
          <p:nvPr/>
        </p:nvSpPr>
        <p:spPr>
          <a:xfrm>
            <a:off x="1981200" y="2927652"/>
            <a:ext cx="126869" cy="11985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749">
              <a:solidFill>
                <a:prstClr val="white"/>
              </a:solidFill>
              <a:latin typeface="Aptos" panose="02110004020202020204"/>
            </a:endParaRPr>
          </a:p>
        </p:txBody>
      </p:sp>
      <p:sp>
        <p:nvSpPr>
          <p:cNvPr id="51" name="Elipse 50">
            <a:hlinkClick r:id="rId11" action="ppaction://hlinksldjump"/>
            <a:extLst>
              <a:ext uri="{FF2B5EF4-FFF2-40B4-BE49-F238E27FC236}">
                <a16:creationId xmlns:a16="http://schemas.microsoft.com/office/drawing/2014/main" id="{9564660F-77A9-D427-292A-89677E843859}"/>
              </a:ext>
            </a:extLst>
          </p:cNvPr>
          <p:cNvSpPr/>
          <p:nvPr/>
        </p:nvSpPr>
        <p:spPr>
          <a:xfrm>
            <a:off x="6132136" y="1975360"/>
            <a:ext cx="126869" cy="119858"/>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749">
              <a:solidFill>
                <a:prstClr val="white"/>
              </a:solidFill>
              <a:latin typeface="Aptos" panose="02110004020202020204"/>
            </a:endParaRPr>
          </a:p>
        </p:txBody>
      </p:sp>
      <p:sp>
        <p:nvSpPr>
          <p:cNvPr id="52" name="Elipse 51">
            <a:hlinkClick r:id="rId12" action="ppaction://hlinksldjump"/>
            <a:extLst>
              <a:ext uri="{FF2B5EF4-FFF2-40B4-BE49-F238E27FC236}">
                <a16:creationId xmlns:a16="http://schemas.microsoft.com/office/drawing/2014/main" id="{98C83BB2-84B5-8F26-7D7C-CF52BCF34D66}"/>
              </a:ext>
            </a:extLst>
          </p:cNvPr>
          <p:cNvSpPr/>
          <p:nvPr/>
        </p:nvSpPr>
        <p:spPr>
          <a:xfrm>
            <a:off x="1981200" y="2613865"/>
            <a:ext cx="126869" cy="11985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749">
              <a:solidFill>
                <a:prstClr val="white"/>
              </a:solidFill>
              <a:latin typeface="Aptos" panose="02110004020202020204"/>
            </a:endParaRPr>
          </a:p>
        </p:txBody>
      </p:sp>
      <p:sp>
        <p:nvSpPr>
          <p:cNvPr id="12" name="Elipse 11">
            <a:hlinkClick r:id="rId13" action="ppaction://hlinksldjump"/>
            <a:extLst>
              <a:ext uri="{FF2B5EF4-FFF2-40B4-BE49-F238E27FC236}">
                <a16:creationId xmlns:a16="http://schemas.microsoft.com/office/drawing/2014/main" id="{2D7A5B0B-33D2-3DBF-771C-BC13B0D99486}"/>
              </a:ext>
            </a:extLst>
          </p:cNvPr>
          <p:cNvSpPr/>
          <p:nvPr/>
        </p:nvSpPr>
        <p:spPr>
          <a:xfrm>
            <a:off x="3778208" y="2612238"/>
            <a:ext cx="126869" cy="119858"/>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573"/>
            <a:endParaRPr lang="es-CO" sz="749">
              <a:solidFill>
                <a:prstClr val="white"/>
              </a:solidFill>
              <a:latin typeface="Aptos" panose="02110004020202020204"/>
            </a:endParaRPr>
          </a:p>
        </p:txBody>
      </p:sp>
    </p:spTree>
    <p:extLst>
      <p:ext uri="{BB962C8B-B14F-4D97-AF65-F5344CB8AC3E}">
        <p14:creationId xmlns:p14="http://schemas.microsoft.com/office/powerpoint/2010/main" val="21671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31A65F69-F156-82C6-842C-55403CD3D22A}"/>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7FF9AF9D-2339-68D9-6CF5-E7F818FD9BD6}"/>
              </a:ext>
            </a:extLst>
          </p:cNvPr>
          <p:cNvSpPr/>
          <p:nvPr/>
        </p:nvSpPr>
        <p:spPr>
          <a:xfrm>
            <a:off x="228600" y="47815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CuadroTexto 2">
            <a:extLst>
              <a:ext uri="{FF2B5EF4-FFF2-40B4-BE49-F238E27FC236}">
                <a16:creationId xmlns:a16="http://schemas.microsoft.com/office/drawing/2014/main" id="{858091D8-BDA7-5E5A-C24D-7079B9192475}"/>
              </a:ext>
            </a:extLst>
          </p:cNvPr>
          <p:cNvSpPr txBox="1"/>
          <p:nvPr/>
        </p:nvSpPr>
        <p:spPr>
          <a:xfrm>
            <a:off x="304800" y="3181350"/>
            <a:ext cx="8305800" cy="630942"/>
          </a:xfrm>
          <a:prstGeom prst="rect">
            <a:avLst/>
          </a:prstGeom>
          <a:noFill/>
        </p:spPr>
        <p:txBody>
          <a:bodyPr wrap="square" rtlCol="0">
            <a:spAutoFit/>
          </a:bodyPr>
          <a:lstStyle/>
          <a:p>
            <a:pPr algn="just"/>
            <a:r>
              <a:rPr lang="es-ES" sz="1200" b="1" dirty="0">
                <a:solidFill>
                  <a:schemeClr val="bg1">
                    <a:lumMod val="50000"/>
                  </a:schemeClr>
                </a:solidFill>
                <a:latin typeface="Source Sans Pro" panose="020B0503030403020204" pitchFamily="34" charset="0"/>
              </a:rPr>
              <a:t>A</a:t>
            </a:r>
            <a:r>
              <a:rPr lang="es-ES" sz="1200" b="1" i="0" dirty="0">
                <a:solidFill>
                  <a:schemeClr val="bg1">
                    <a:lumMod val="50000"/>
                  </a:schemeClr>
                </a:solidFill>
                <a:effectLst/>
                <a:latin typeface="Source Sans Pro" panose="020B0503030403020204" pitchFamily="34" charset="0"/>
              </a:rPr>
              <a:t>l mes de marzo se presentó capitalización por parte de EPM para cumplimiento de liquidez y se remitió solicitud de concepto favorable al municipio para la consecución de deuda con banca privada y banca de fomento.</a:t>
            </a:r>
            <a:endParaRPr lang="es-CO" sz="1200" b="1" dirty="0">
              <a:solidFill>
                <a:schemeClr val="bg1">
                  <a:lumMod val="50000"/>
                </a:schemeClr>
              </a:solidFill>
            </a:endParaRPr>
          </a:p>
          <a:p>
            <a:pPr algn="just"/>
            <a:endParaRPr lang="es-CO" sz="1100" dirty="0"/>
          </a:p>
        </p:txBody>
      </p:sp>
      <p:sp>
        <p:nvSpPr>
          <p:cNvPr id="4" name="CuadroTexto 3">
            <a:extLst>
              <a:ext uri="{FF2B5EF4-FFF2-40B4-BE49-F238E27FC236}">
                <a16:creationId xmlns:a16="http://schemas.microsoft.com/office/drawing/2014/main" id="{177A63C6-A6A3-F38E-5650-4DC70A3455D9}"/>
              </a:ext>
            </a:extLst>
          </p:cNvPr>
          <p:cNvSpPr txBox="1"/>
          <p:nvPr/>
        </p:nvSpPr>
        <p:spPr>
          <a:xfrm>
            <a:off x="380999" y="3790950"/>
            <a:ext cx="8153401" cy="830997"/>
          </a:xfrm>
          <a:prstGeom prst="rect">
            <a:avLst/>
          </a:prstGeom>
          <a:noFill/>
        </p:spPr>
        <p:txBody>
          <a:bodyPr wrap="square" rtlCol="0">
            <a:spAutoFit/>
          </a:bodyPr>
          <a:lstStyle/>
          <a:p>
            <a:pPr algn="just"/>
            <a:r>
              <a:rPr lang="es-ES" sz="1200" b="1" dirty="0">
                <a:solidFill>
                  <a:schemeClr val="bg1">
                    <a:lumMod val="50000"/>
                  </a:schemeClr>
                </a:solidFill>
                <a:latin typeface="Source Sans Pro" panose="020B0503030403020204" pitchFamily="34" charset="0"/>
              </a:rPr>
              <a:t>Se está realizando gestión de consecución de deuda con apoyo de gestión de capitales de EPM para apalancar los proyectos de inversión que se esteran ejecutar en el año, adicionalmente se obtuvo aval para capitalización por parte de EPM.</a:t>
            </a:r>
            <a:endParaRPr lang="es-CO" sz="1200" b="1" dirty="0">
              <a:solidFill>
                <a:schemeClr val="bg1">
                  <a:lumMod val="50000"/>
                </a:schemeClr>
              </a:solidFill>
              <a:latin typeface="Source Sans Pro" panose="020B0503030403020204" pitchFamily="34" charset="0"/>
            </a:endParaRPr>
          </a:p>
          <a:p>
            <a:pPr algn="just"/>
            <a:endParaRPr lang="es-CO" sz="1200" dirty="0"/>
          </a:p>
        </p:txBody>
      </p:sp>
      <p:sp>
        <p:nvSpPr>
          <p:cNvPr id="5" name="Flecha: cheurón 4">
            <a:hlinkClick r:id="rId3" action="ppaction://hlinksldjump"/>
            <a:extLst>
              <a:ext uri="{FF2B5EF4-FFF2-40B4-BE49-F238E27FC236}">
                <a16:creationId xmlns:a16="http://schemas.microsoft.com/office/drawing/2014/main" id="{350FE3A4-E0FC-0810-A867-CAB5CC4E890B}"/>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grpSp>
        <p:nvGrpSpPr>
          <p:cNvPr id="10" name="Grupo 9">
            <a:extLst>
              <a:ext uri="{FF2B5EF4-FFF2-40B4-BE49-F238E27FC236}">
                <a16:creationId xmlns:a16="http://schemas.microsoft.com/office/drawing/2014/main" id="{BC1B473E-0AE0-D53F-3453-B47C525446D0}"/>
              </a:ext>
            </a:extLst>
          </p:cNvPr>
          <p:cNvGrpSpPr/>
          <p:nvPr/>
        </p:nvGrpSpPr>
        <p:grpSpPr>
          <a:xfrm>
            <a:off x="152400" y="98405"/>
            <a:ext cx="6466114" cy="882434"/>
            <a:chOff x="152400" y="98405"/>
            <a:chExt cx="6466114" cy="882434"/>
          </a:xfrm>
        </p:grpSpPr>
        <p:pic>
          <p:nvPicPr>
            <p:cNvPr id="8" name="Imagen 7">
              <a:extLst>
                <a:ext uri="{FF2B5EF4-FFF2-40B4-BE49-F238E27FC236}">
                  <a16:creationId xmlns:a16="http://schemas.microsoft.com/office/drawing/2014/main" id="{F3DA752E-5AA0-FF1F-B2E3-93B23F02B3F9}"/>
                </a:ext>
              </a:extLst>
            </p:cNvPr>
            <p:cNvPicPr>
              <a:picLocks noChangeAspect="1"/>
            </p:cNvPicPr>
            <p:nvPr/>
          </p:nvPicPr>
          <p:blipFill>
            <a:blip r:embed="rId3"/>
            <a:stretch>
              <a:fillRect/>
            </a:stretch>
          </p:blipFill>
          <p:spPr>
            <a:xfrm>
              <a:off x="3961556" y="514350"/>
              <a:ext cx="2656958" cy="466489"/>
            </a:xfrm>
            <a:prstGeom prst="rect">
              <a:avLst/>
            </a:prstGeom>
          </p:spPr>
        </p:pic>
        <p:grpSp>
          <p:nvGrpSpPr>
            <p:cNvPr id="9" name="Grupo 8">
              <a:extLst>
                <a:ext uri="{FF2B5EF4-FFF2-40B4-BE49-F238E27FC236}">
                  <a16:creationId xmlns:a16="http://schemas.microsoft.com/office/drawing/2014/main" id="{BF89A144-4F9C-9C30-15E9-31E0313DC62D}"/>
                </a:ext>
              </a:extLst>
            </p:cNvPr>
            <p:cNvGrpSpPr/>
            <p:nvPr/>
          </p:nvGrpSpPr>
          <p:grpSpPr>
            <a:xfrm>
              <a:off x="152400" y="98405"/>
              <a:ext cx="3794833" cy="584775"/>
              <a:chOff x="152400" y="98405"/>
              <a:chExt cx="3794833" cy="584775"/>
            </a:xfrm>
          </p:grpSpPr>
          <p:pic>
            <p:nvPicPr>
              <p:cNvPr id="5" name="Imagen 4">
                <a:extLst>
                  <a:ext uri="{FF2B5EF4-FFF2-40B4-BE49-F238E27FC236}">
                    <a16:creationId xmlns:a16="http://schemas.microsoft.com/office/drawing/2014/main" id="{B9B5C9EE-49E7-D8F0-645D-BE22F47C8864}"/>
                  </a:ext>
                </a:extLst>
              </p:cNvPr>
              <p:cNvPicPr>
                <a:picLocks noChangeAspect="1"/>
              </p:cNvPicPr>
              <p:nvPr/>
            </p:nvPicPr>
            <p:blipFill>
              <a:blip r:embed="rId3"/>
              <a:stretch>
                <a:fillRect/>
              </a:stretch>
            </p:blipFill>
            <p:spPr>
              <a:xfrm>
                <a:off x="152400" y="209550"/>
                <a:ext cx="3352800" cy="381000"/>
              </a:xfrm>
              <a:prstGeom prst="rect">
                <a:avLst/>
              </a:prstGeom>
            </p:spPr>
          </p:pic>
          <p:sp>
            <p:nvSpPr>
              <p:cNvPr id="6" name="Rectángulo 5">
                <a:extLst>
                  <a:ext uri="{FF2B5EF4-FFF2-40B4-BE49-F238E27FC236}">
                    <a16:creationId xmlns:a16="http://schemas.microsoft.com/office/drawing/2014/main" id="{5E10DF96-516F-D681-71E8-C583F1B1F500}"/>
                  </a:ext>
                </a:extLst>
              </p:cNvPr>
              <p:cNvSpPr/>
              <p:nvPr/>
            </p:nvSpPr>
            <p:spPr>
              <a:xfrm>
                <a:off x="381000" y="98405"/>
                <a:ext cx="3566233" cy="584775"/>
              </a:xfrm>
              <a:prstGeom prst="rect">
                <a:avLst/>
              </a:prstGeom>
              <a:noFill/>
            </p:spPr>
            <p:txBody>
              <a:bodyPr wrap="none" lIns="91440" tIns="45720" rIns="91440" bIns="45720">
                <a:spAutoFit/>
              </a:bodyPr>
              <a:lstStyle/>
              <a:p>
                <a:pPr algn="ctr"/>
                <a:r>
                  <a:rPr lang="es-ES" sz="3200" dirty="0">
                    <a:ln w="0"/>
                    <a:solidFill>
                      <a:srgbClr val="FFC000"/>
                    </a:solidFill>
                    <a:effectLst>
                      <a:outerShdw blurRad="38100" dist="25400" dir="5400000" algn="ctr" rotWithShape="0">
                        <a:srgbClr val="6E747A">
                          <a:alpha val="43000"/>
                        </a:srgbClr>
                      </a:outerShdw>
                    </a:effectLst>
                  </a:rPr>
                  <a:t>Generación de Valor</a:t>
                </a:r>
              </a:p>
            </p:txBody>
          </p:sp>
        </p:grpSp>
      </p:grpSp>
      <p:sp>
        <p:nvSpPr>
          <p:cNvPr id="3" name="Rectángulo 2">
            <a:extLst>
              <a:ext uri="{FF2B5EF4-FFF2-40B4-BE49-F238E27FC236}">
                <a16:creationId xmlns:a16="http://schemas.microsoft.com/office/drawing/2014/main" id="{FD936F55-46BC-0510-19B1-7D4A068F23E7}"/>
              </a:ext>
            </a:extLst>
          </p:cNvPr>
          <p:cNvSpPr/>
          <p:nvPr/>
        </p:nvSpPr>
        <p:spPr>
          <a:xfrm>
            <a:off x="3733800" y="514350"/>
            <a:ext cx="3401764" cy="400110"/>
          </a:xfrm>
          <a:prstGeom prst="rect">
            <a:avLst/>
          </a:prstGeom>
          <a:noFill/>
        </p:spPr>
        <p:txBody>
          <a:bodyPr wrap="none" lIns="91440" tIns="45720" rIns="91440" bIns="45720">
            <a:spAutoFit/>
          </a:bodyPr>
          <a:lstStyle/>
          <a:p>
            <a:pPr algn="ctr"/>
            <a:r>
              <a:rPr lang="es-ES" sz="2000" dirty="0">
                <a:ln w="0"/>
                <a:solidFill>
                  <a:srgbClr val="FFC000"/>
                </a:solidFill>
                <a:effectLst>
                  <a:outerShdw blurRad="38100" dist="25400" dir="5400000" algn="ctr" rotWithShape="0">
                    <a:srgbClr val="6E747A">
                      <a:alpha val="43000"/>
                    </a:srgbClr>
                  </a:outerShdw>
                </a:effectLst>
              </a:rPr>
              <a:t>Cobertura Universal Sostenible</a:t>
            </a:r>
          </a:p>
        </p:txBody>
      </p:sp>
      <p:grpSp>
        <p:nvGrpSpPr>
          <p:cNvPr id="15" name="Grupo 14">
            <a:extLst>
              <a:ext uri="{FF2B5EF4-FFF2-40B4-BE49-F238E27FC236}">
                <a16:creationId xmlns:a16="http://schemas.microsoft.com/office/drawing/2014/main" id="{32727A13-9C16-6595-8957-5AAB717A0C74}"/>
              </a:ext>
            </a:extLst>
          </p:cNvPr>
          <p:cNvGrpSpPr/>
          <p:nvPr/>
        </p:nvGrpSpPr>
        <p:grpSpPr>
          <a:xfrm>
            <a:off x="316992" y="566609"/>
            <a:ext cx="3127514" cy="361969"/>
            <a:chOff x="316992" y="566609"/>
            <a:chExt cx="3127514" cy="361969"/>
          </a:xfrm>
        </p:grpSpPr>
        <p:pic>
          <p:nvPicPr>
            <p:cNvPr id="12" name="Imagen 11">
              <a:extLst>
                <a:ext uri="{FF2B5EF4-FFF2-40B4-BE49-F238E27FC236}">
                  <a16:creationId xmlns:a16="http://schemas.microsoft.com/office/drawing/2014/main" id="{FACF1CC8-C38F-6B4E-C63B-3E2320E06F57}"/>
                </a:ext>
              </a:extLst>
            </p:cNvPr>
            <p:cNvPicPr>
              <a:picLocks noChangeAspect="1"/>
            </p:cNvPicPr>
            <p:nvPr/>
          </p:nvPicPr>
          <p:blipFill>
            <a:blip r:embed="rId3"/>
            <a:stretch>
              <a:fillRect/>
            </a:stretch>
          </p:blipFill>
          <p:spPr>
            <a:xfrm>
              <a:off x="316992" y="589597"/>
              <a:ext cx="3035808" cy="324863"/>
            </a:xfrm>
            <a:prstGeom prst="rect">
              <a:avLst/>
            </a:prstGeom>
          </p:spPr>
        </p:pic>
        <p:pic>
          <p:nvPicPr>
            <p:cNvPr id="14" name="Imagen 13">
              <a:extLst>
                <a:ext uri="{FF2B5EF4-FFF2-40B4-BE49-F238E27FC236}">
                  <a16:creationId xmlns:a16="http://schemas.microsoft.com/office/drawing/2014/main" id="{71CA2D3B-566B-43E4-AD3E-8CB87AD32B2A}"/>
                </a:ext>
              </a:extLst>
            </p:cNvPr>
            <p:cNvPicPr>
              <a:picLocks noChangeAspect="1"/>
            </p:cNvPicPr>
            <p:nvPr/>
          </p:nvPicPr>
          <p:blipFill>
            <a:blip r:embed="rId4"/>
            <a:stretch>
              <a:fillRect/>
            </a:stretch>
          </p:blipFill>
          <p:spPr>
            <a:xfrm>
              <a:off x="366677" y="566609"/>
              <a:ext cx="3077829" cy="361969"/>
            </a:xfrm>
            <a:prstGeom prst="rect">
              <a:avLst/>
            </a:prstGeom>
          </p:spPr>
        </p:pic>
      </p:grpSp>
      <p:sp>
        <p:nvSpPr>
          <p:cNvPr id="16" name="Flecha: cheurón 15">
            <a:hlinkClick r:id="rId5" action="ppaction://hlinksldjump"/>
            <a:extLst>
              <a:ext uri="{FF2B5EF4-FFF2-40B4-BE49-F238E27FC236}">
                <a16:creationId xmlns:a16="http://schemas.microsoft.com/office/drawing/2014/main" id="{0C2749AB-4E49-169E-C683-D9DB2CD2AD6E}"/>
              </a:ext>
            </a:extLst>
          </p:cNvPr>
          <p:cNvSpPr/>
          <p:nvPr/>
        </p:nvSpPr>
        <p:spPr>
          <a:xfrm>
            <a:off x="366677" y="4722968"/>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9FA90766-91A3-B5BC-1AB6-B640F18A0619}"/>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2E698FD2-EBE4-E890-D90D-B42795845BFB}"/>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p:cNvPicPr>
            <a:picLocks/>
          </p:cNvPicPr>
          <p:nvPr/>
        </p:nvPicPr>
        <p:blipFill>
          <a:blip r:embed="rId3" cstate="print"/>
          <a:srcRect l="1251" t="15556" r="1251" b="11667"/>
          <a:stretch>
            <a:fillRect/>
          </a:stretch>
        </p:blipFill>
        <p:spPr>
          <a:xfrm>
            <a:off x="0" y="0"/>
            <a:ext cx="9144000" cy="5143500"/>
          </a:xfrm>
          <a:prstGeom prst="rect">
            <a:avLst/>
          </a:prstGeom>
        </p:spPr>
      </p:pic>
      <p:sp>
        <p:nvSpPr>
          <p:cNvPr id="3" name="Flecha: cheurón 2">
            <a:hlinkClick r:id="rId4" action="ppaction://hlinksldjump"/>
            <a:extLst>
              <a:ext uri="{FF2B5EF4-FFF2-40B4-BE49-F238E27FC236}">
                <a16:creationId xmlns:a16="http://schemas.microsoft.com/office/drawing/2014/main" id="{E88F8226-FCCB-899A-017B-B05A163A169A}"/>
              </a:ext>
            </a:extLst>
          </p:cNvPr>
          <p:cNvSpPr/>
          <p:nvPr/>
        </p:nvSpPr>
        <p:spPr>
          <a:xfrm>
            <a:off x="304800" y="4705350"/>
            <a:ext cx="152400" cy="228600"/>
          </a:xfrm>
          <a:prstGeom prst="chevron">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_EPM_V Blanca" id="{42D4BC08-EB54-4058-B652-F58925C83D5B}" vid="{3F62E01C-A200-4E77-A03C-D6BA8CA97869}"/>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ebbfa72-b3b6-4c1f-8b23-058d4f67f013}" enabled="1" method="Privileged" siteId="{bf1ce8b5-5d39-4bc5-ad6e-07b3e4d7d67a}" removed="0"/>
</clbl:labelList>
</file>

<file path=docProps/app.xml><?xml version="1.0" encoding="utf-8"?>
<Properties xmlns="http://schemas.openxmlformats.org/officeDocument/2006/extended-properties" xmlns:vt="http://schemas.openxmlformats.org/officeDocument/2006/docPropsVTypes">
  <TotalTime>340</TotalTime>
  <Words>369</Words>
  <Application>Microsoft Office PowerPoint</Application>
  <PresentationFormat>Presentación en pantalla (16:9)</PresentationFormat>
  <Paragraphs>66</Paragraphs>
  <Slides>13</Slides>
  <Notes>3</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13</vt:i4>
      </vt:variant>
    </vt:vector>
  </HeadingPairs>
  <TitlesOfParts>
    <vt:vector size="27" baseType="lpstr">
      <vt:lpstr> calibri bold italic</vt:lpstr>
      <vt:lpstr>Aptos</vt:lpstr>
      <vt:lpstr>Aptos Display</vt:lpstr>
      <vt:lpstr>Arial</vt:lpstr>
      <vt:lpstr>Arial Rounded MT Bold</vt:lpstr>
      <vt:lpstr>Calibri</vt:lpstr>
      <vt:lpstr>Calibri bold italic</vt:lpstr>
      <vt:lpstr>Calibri Light</vt:lpstr>
      <vt:lpstr>Calibri regular</vt:lpstr>
      <vt:lpstr>EPM Rounded BT Bold</vt:lpstr>
      <vt:lpstr>Segoe UI</vt:lpstr>
      <vt:lpstr>Source Sans Pro</vt:lpstr>
      <vt:lpstr>Office Theme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officegen</dc:creator>
  <cp:lastModifiedBy>NORA PATRICIA ALVAREZ PEREIRA</cp:lastModifiedBy>
  <cp:revision>3</cp:revision>
  <dcterms:created xsi:type="dcterms:W3CDTF">2025-04-15T11:14:56Z</dcterms:created>
  <dcterms:modified xsi:type="dcterms:W3CDTF">2025-04-25T14:41:59Z</dcterms:modified>
</cp:coreProperties>
</file>