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1" r:id="rId12"/>
    <p:sldId id="262" r:id="rId13"/>
    <p:sldId id="267" r:id="rId14"/>
    <p:sldId id="268" r:id="rId15"/>
    <p:sldId id="270" r:id="rId16"/>
    <p:sldId id="269" r:id="rId17"/>
  </p:sldIdLst>
  <p:sldSz cx="16497300" cy="12357100"/>
  <p:notesSz cx="12357100" cy="16497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9AF26-F315-42C1-8BCC-779CC9E951FE}" v="45" dt="2024-04-16T15:50:01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6" autoAdjust="0"/>
    <p:restoredTop sz="86378" autoAdjust="0"/>
  </p:normalViewPr>
  <p:slideViewPr>
    <p:cSldViewPr>
      <p:cViewPr varScale="1">
        <p:scale>
          <a:sx n="40" d="100"/>
          <a:sy n="40" d="100"/>
        </p:scale>
        <p:origin x="126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A PATRICIA ALVAREZ PEREIRA" userId="ec27db76-7d59-4b7d-a413-a70ad0a994cc" providerId="ADAL" clId="{D4D9AF26-F315-42C1-8BCC-779CC9E951FE}"/>
    <pc:docChg chg="modSld">
      <pc:chgData name="NORA PATRICIA ALVAREZ PEREIRA" userId="ec27db76-7d59-4b7d-a413-a70ad0a994cc" providerId="ADAL" clId="{D4D9AF26-F315-42C1-8BCC-779CC9E951FE}" dt="2024-04-16T15:50:01.698" v="44"/>
      <pc:docMkLst>
        <pc:docMk/>
      </pc:docMkLst>
      <pc:sldChg chg="modSp">
        <pc:chgData name="NORA PATRICIA ALVAREZ PEREIRA" userId="ec27db76-7d59-4b7d-a413-a70ad0a994cc" providerId="ADAL" clId="{D4D9AF26-F315-42C1-8BCC-779CC9E951FE}" dt="2024-04-16T15:48:04.644" v="31"/>
        <pc:sldMkLst>
          <pc:docMk/>
          <pc:sldMk cId="0" sldId="257"/>
        </pc:sldMkLst>
        <pc:spChg chg="mod">
          <ac:chgData name="NORA PATRICIA ALVAREZ PEREIRA" userId="ec27db76-7d59-4b7d-a413-a70ad0a994cc" providerId="ADAL" clId="{D4D9AF26-F315-42C1-8BCC-779CC9E951FE}" dt="2024-04-16T15:48:04.644" v="31"/>
          <ac:spMkLst>
            <pc:docMk/>
            <pc:sldMk cId="0" sldId="257"/>
            <ac:spMk id="2" creationId="{13C744C8-9566-3E1D-5E48-5D544A89E952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09.458" v="32"/>
        <pc:sldMkLst>
          <pc:docMk/>
          <pc:sldMk cId="0" sldId="258"/>
        </pc:sldMkLst>
        <pc:spChg chg="add mod">
          <ac:chgData name="NORA PATRICIA ALVAREZ PEREIRA" userId="ec27db76-7d59-4b7d-a413-a70ad0a994cc" providerId="ADAL" clId="{D4D9AF26-F315-42C1-8BCC-779CC9E951FE}" dt="2024-04-16T15:48:09.458" v="32"/>
          <ac:spMkLst>
            <pc:docMk/>
            <pc:sldMk cId="0" sldId="258"/>
            <ac:spMk id="3" creationId="{6B549693-1CD2-D06A-7E66-07763C22CB0B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13.613" v="33"/>
        <pc:sldMkLst>
          <pc:docMk/>
          <pc:sldMk cId="0" sldId="259"/>
        </pc:sldMkLst>
        <pc:spChg chg="add mod">
          <ac:chgData name="NORA PATRICIA ALVAREZ PEREIRA" userId="ec27db76-7d59-4b7d-a413-a70ad0a994cc" providerId="ADAL" clId="{D4D9AF26-F315-42C1-8BCC-779CC9E951FE}" dt="2024-04-16T15:48:13.613" v="33"/>
          <ac:spMkLst>
            <pc:docMk/>
            <pc:sldMk cId="0" sldId="259"/>
            <ac:spMk id="3" creationId="{4A82E686-4DAE-DDD8-0850-5B2EB805D231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16.540" v="34"/>
        <pc:sldMkLst>
          <pc:docMk/>
          <pc:sldMk cId="0" sldId="260"/>
        </pc:sldMkLst>
        <pc:spChg chg="add mod">
          <ac:chgData name="NORA PATRICIA ALVAREZ PEREIRA" userId="ec27db76-7d59-4b7d-a413-a70ad0a994cc" providerId="ADAL" clId="{D4D9AF26-F315-42C1-8BCC-779CC9E951FE}" dt="2024-04-16T15:48:16.540" v="34"/>
          <ac:spMkLst>
            <pc:docMk/>
            <pc:sldMk cId="0" sldId="260"/>
            <ac:spMk id="3" creationId="{6C19033A-A10C-D264-3429-DF0536CA61CD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40.853" v="40"/>
        <pc:sldMkLst>
          <pc:docMk/>
          <pc:sldMk cId="0" sldId="261"/>
        </pc:sldMkLst>
        <pc:spChg chg="add mod">
          <ac:chgData name="NORA PATRICIA ALVAREZ PEREIRA" userId="ec27db76-7d59-4b7d-a413-a70ad0a994cc" providerId="ADAL" clId="{D4D9AF26-F315-42C1-8BCC-779CC9E951FE}" dt="2024-04-16T15:48:40.853" v="40"/>
          <ac:spMkLst>
            <pc:docMk/>
            <pc:sldMk cId="0" sldId="261"/>
            <ac:spMk id="3" creationId="{F68709EA-434B-8AA4-E78F-F875CF656B48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43.056" v="41"/>
        <pc:sldMkLst>
          <pc:docMk/>
          <pc:sldMk cId="0" sldId="262"/>
        </pc:sldMkLst>
        <pc:spChg chg="add mod">
          <ac:chgData name="NORA PATRICIA ALVAREZ PEREIRA" userId="ec27db76-7d59-4b7d-a413-a70ad0a994cc" providerId="ADAL" clId="{D4D9AF26-F315-42C1-8BCC-779CC9E951FE}" dt="2024-04-16T15:48:43.056" v="41"/>
          <ac:spMkLst>
            <pc:docMk/>
            <pc:sldMk cId="0" sldId="262"/>
            <ac:spMk id="3" creationId="{CA73D80E-63A3-5F65-190F-1CAA6E63F3C8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20.425" v="36"/>
        <pc:sldMkLst>
          <pc:docMk/>
          <pc:sldMk cId="0" sldId="263"/>
        </pc:sldMkLst>
        <pc:spChg chg="add mod">
          <ac:chgData name="NORA PATRICIA ALVAREZ PEREIRA" userId="ec27db76-7d59-4b7d-a413-a70ad0a994cc" providerId="ADAL" clId="{D4D9AF26-F315-42C1-8BCC-779CC9E951FE}" dt="2024-04-16T15:48:18.554" v="35"/>
          <ac:spMkLst>
            <pc:docMk/>
            <pc:sldMk cId="0" sldId="263"/>
            <ac:spMk id="3" creationId="{AA37BF53-A9E0-D57A-1D4C-01B379657198}"/>
          </ac:spMkLst>
        </pc:spChg>
        <pc:spChg chg="add mod">
          <ac:chgData name="NORA PATRICIA ALVAREZ PEREIRA" userId="ec27db76-7d59-4b7d-a413-a70ad0a994cc" providerId="ADAL" clId="{D4D9AF26-F315-42C1-8BCC-779CC9E951FE}" dt="2024-04-16T15:48:20.425" v="36"/>
          <ac:spMkLst>
            <pc:docMk/>
            <pc:sldMk cId="0" sldId="263"/>
            <ac:spMk id="4" creationId="{6B819064-AF7F-194B-333F-6C8D150FA5FF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26.339" v="37"/>
        <pc:sldMkLst>
          <pc:docMk/>
          <pc:sldMk cId="0" sldId="264"/>
        </pc:sldMkLst>
        <pc:spChg chg="add mod">
          <ac:chgData name="NORA PATRICIA ALVAREZ PEREIRA" userId="ec27db76-7d59-4b7d-a413-a70ad0a994cc" providerId="ADAL" clId="{D4D9AF26-F315-42C1-8BCC-779CC9E951FE}" dt="2024-04-16T15:48:26.339" v="37"/>
          <ac:spMkLst>
            <pc:docMk/>
            <pc:sldMk cId="0" sldId="264"/>
            <ac:spMk id="3" creationId="{0BD1CA89-52E7-9D2B-7F1F-E2464BA1CD61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29.758" v="38"/>
        <pc:sldMkLst>
          <pc:docMk/>
          <pc:sldMk cId="0" sldId="265"/>
        </pc:sldMkLst>
        <pc:spChg chg="add mod">
          <ac:chgData name="NORA PATRICIA ALVAREZ PEREIRA" userId="ec27db76-7d59-4b7d-a413-a70ad0a994cc" providerId="ADAL" clId="{D4D9AF26-F315-42C1-8BCC-779CC9E951FE}" dt="2024-04-16T15:48:29.758" v="38"/>
          <ac:spMkLst>
            <pc:docMk/>
            <pc:sldMk cId="0" sldId="265"/>
            <ac:spMk id="3" creationId="{75F4A890-6D7E-58D8-7B3D-9350C3703622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37.416" v="39"/>
        <pc:sldMkLst>
          <pc:docMk/>
          <pc:sldMk cId="0" sldId="266"/>
        </pc:sldMkLst>
        <pc:spChg chg="add mod">
          <ac:chgData name="NORA PATRICIA ALVAREZ PEREIRA" userId="ec27db76-7d59-4b7d-a413-a70ad0a994cc" providerId="ADAL" clId="{D4D9AF26-F315-42C1-8BCC-779CC9E951FE}" dt="2024-04-16T15:48:37.416" v="39"/>
          <ac:spMkLst>
            <pc:docMk/>
            <pc:sldMk cId="0" sldId="266"/>
            <ac:spMk id="3" creationId="{26B71BC2-F4ED-E7C1-52E2-DD2F1E736E17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50:01.698" v="44"/>
        <pc:sldMkLst>
          <pc:docMk/>
          <pc:sldMk cId="0" sldId="267"/>
        </pc:sldMkLst>
        <pc:spChg chg="add mod">
          <ac:chgData name="NORA PATRICIA ALVAREZ PEREIRA" userId="ec27db76-7d59-4b7d-a413-a70ad0a994cc" providerId="ADAL" clId="{D4D9AF26-F315-42C1-8BCC-779CC9E951FE}" dt="2024-04-16T15:50:01.698" v="44"/>
          <ac:spMkLst>
            <pc:docMk/>
            <pc:sldMk cId="0" sldId="267"/>
            <ac:spMk id="3" creationId="{7FB12216-9EFA-9B65-BA98-F4FDB584E1CC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8:45.599" v="42"/>
        <pc:sldMkLst>
          <pc:docMk/>
          <pc:sldMk cId="0" sldId="268"/>
        </pc:sldMkLst>
        <pc:spChg chg="add mod">
          <ac:chgData name="NORA PATRICIA ALVAREZ PEREIRA" userId="ec27db76-7d59-4b7d-a413-a70ad0a994cc" providerId="ADAL" clId="{D4D9AF26-F315-42C1-8BCC-779CC9E951FE}" dt="2024-04-16T15:48:45.599" v="42"/>
          <ac:spMkLst>
            <pc:docMk/>
            <pc:sldMk cId="0" sldId="268"/>
            <ac:spMk id="7" creationId="{A345215C-C0E4-221E-309E-47607A9840FD}"/>
          </ac:spMkLst>
        </pc:spChg>
        <pc:graphicFrameChg chg="add mod">
          <ac:chgData name="NORA PATRICIA ALVAREZ PEREIRA" userId="ec27db76-7d59-4b7d-a413-a70ad0a994cc" providerId="ADAL" clId="{D4D9AF26-F315-42C1-8BCC-779CC9E951FE}" dt="2024-04-16T14:55:01.705" v="0"/>
          <ac:graphicFrameMkLst>
            <pc:docMk/>
            <pc:sldMk cId="0" sldId="268"/>
            <ac:graphicFrameMk id="6" creationId="{488523A4-E3CD-3137-26EE-A91D76431D7B}"/>
          </ac:graphicFrameMkLst>
        </pc:graphicFrameChg>
      </pc:sldChg>
      <pc:sldChg chg="addSp modSp">
        <pc:chgData name="NORA PATRICIA ALVAREZ PEREIRA" userId="ec27db76-7d59-4b7d-a413-a70ad0a994cc" providerId="ADAL" clId="{D4D9AF26-F315-42C1-8BCC-779CC9E951FE}" dt="2024-04-16T15:48:48.979" v="43"/>
        <pc:sldMkLst>
          <pc:docMk/>
          <pc:sldMk cId="601681123" sldId="270"/>
        </pc:sldMkLst>
        <pc:spChg chg="add mod">
          <ac:chgData name="NORA PATRICIA ALVAREZ PEREIRA" userId="ec27db76-7d59-4b7d-a413-a70ad0a994cc" providerId="ADAL" clId="{D4D9AF26-F315-42C1-8BCC-779CC9E951FE}" dt="2024-04-16T15:48:48.979" v="43"/>
          <ac:spMkLst>
            <pc:docMk/>
            <pc:sldMk cId="601681123" sldId="270"/>
            <ac:spMk id="6" creationId="{EF55B257-409C-0FBA-EE39-78E1AD2B1436}"/>
          </ac:spMkLst>
        </pc:spChg>
      </pc:sldChg>
      <pc:sldChg chg="addSp modSp">
        <pc:chgData name="NORA PATRICIA ALVAREZ PEREIRA" userId="ec27db76-7d59-4b7d-a413-a70ad0a994cc" providerId="ADAL" clId="{D4D9AF26-F315-42C1-8BCC-779CC9E951FE}" dt="2024-04-16T15:43:55.774" v="29"/>
        <pc:sldMkLst>
          <pc:docMk/>
          <pc:sldMk cId="852224408" sldId="271"/>
        </pc:sldMkLst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4" creationId="{91538884-2C58-EAF6-3047-432E5156C90B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5" creationId="{49961A11-0A68-67A3-2A1A-EE3116488ADB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6" creationId="{DFBD181B-7E68-2FF9-0AE7-B087CE623843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7" creationId="{4E3A6A13-1A1C-D970-29B7-68184EB7C4A5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8" creationId="{65525359-C7D7-C9F5-273A-EB74917F5323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9" creationId="{B8713676-B9CE-3BAC-4D25-CB03B9F6ECA1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0" creationId="{E69CCC2B-5D54-DCB5-639E-155217A356F9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1" creationId="{ACD43D5C-C77F-C81C-A1B6-205263EE7764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2" creationId="{BA2EE3C7-C441-240F-5D6D-A7938A4134E7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3" creationId="{5B1F3423-C66F-F730-87B5-812835E910DA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4" creationId="{FC90C021-6C6E-62EC-3137-735408B614F1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5" creationId="{ECBD9B8A-E028-7CAE-3E77-D922EC324DEC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6" creationId="{B970A1D6-4AA0-1D27-0CBE-F8BFCE872805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7" creationId="{6DB2FE11-9D56-BBD9-55A2-3C66B115C690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8" creationId="{3CB1D9B3-60BE-2BE1-D9BB-81B7CE3FE7A4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19" creationId="{68A3B069-519A-D915-8B3D-C45D74A055B8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0" creationId="{6A22B0A9-22D4-616A-021C-A2938594F204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1" creationId="{B580BDC6-F225-5566-9ACB-8C18CBB237E5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2" creationId="{1BADFB70-E958-997B-9F88-BDB127E32B2B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3" creationId="{86AB954E-D7CE-0A45-1FC5-F9B78E414805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4" creationId="{7F54DAF4-9088-85ED-245B-636D9B9671A0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5" creationId="{E5F7EDDB-8784-43CE-0D1C-D85D5E2519E2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6" creationId="{BF0CBB06-346D-2F8F-DBD2-5044AE97F687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7" creationId="{5C700035-E6CC-3555-089C-BDC826ED56A0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8" creationId="{B2E44ED3-D00E-E621-CBAA-2FD354ACFF8A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29" creationId="{220F4552-7574-2460-7DE5-C58CC606C5B3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30" creationId="{4FE6A2F1-9113-98E9-A395-6D80E7339B64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31" creationId="{5E138D78-052E-B805-106C-DFDE01F36269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32" creationId="{ADFD101C-7161-829C-1D1D-CA8E0E369237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33" creationId="{DBD175A9-4440-1BDC-1A7C-76347D217109}"/>
          </ac:spMkLst>
        </pc:spChg>
        <pc:spChg chg="add mod">
          <ac:chgData name="NORA PATRICIA ALVAREZ PEREIRA" userId="ec27db76-7d59-4b7d-a413-a70ad0a994cc" providerId="ADAL" clId="{D4D9AF26-F315-42C1-8BCC-779CC9E951FE}" dt="2024-04-16T15:07:27.552" v="1"/>
          <ac:spMkLst>
            <pc:docMk/>
            <pc:sldMk cId="852224408" sldId="271"/>
            <ac:spMk id="34" creationId="{52E3B6BC-D5B5-F6F1-D5A5-09555DF29495}"/>
          </ac:spMkLst>
        </pc:spChg>
        <pc:spChg chg="add mod">
          <ac:chgData name="NORA PATRICIA ALVAREZ PEREIRA" userId="ec27db76-7d59-4b7d-a413-a70ad0a994cc" providerId="ADAL" clId="{D4D9AF26-F315-42C1-8BCC-779CC9E951FE}" dt="2024-04-16T15:07:50.661" v="2"/>
          <ac:spMkLst>
            <pc:docMk/>
            <pc:sldMk cId="852224408" sldId="271"/>
            <ac:spMk id="35" creationId="{1EF5F44E-DB78-9EF9-E5FA-B6A99D7D96DA}"/>
          </ac:spMkLst>
        </pc:spChg>
        <pc:spChg chg="mod">
          <ac:chgData name="NORA PATRICIA ALVAREZ PEREIRA" userId="ec27db76-7d59-4b7d-a413-a70ad0a994cc" providerId="ADAL" clId="{D4D9AF26-F315-42C1-8BCC-779CC9E951FE}" dt="2024-04-16T15:41:43.707" v="19"/>
          <ac:spMkLst>
            <pc:docMk/>
            <pc:sldMk cId="852224408" sldId="271"/>
            <ac:spMk id="36" creationId="{3D38069B-DA2C-A7C5-EC2E-3F26D08D334E}"/>
          </ac:spMkLst>
        </pc:spChg>
        <pc:spChg chg="add mod">
          <ac:chgData name="NORA PATRICIA ALVAREZ PEREIRA" userId="ec27db76-7d59-4b7d-a413-a70ad0a994cc" providerId="ADAL" clId="{D4D9AF26-F315-42C1-8BCC-779CC9E951FE}" dt="2024-04-16T15:41:28.976" v="18"/>
          <ac:spMkLst>
            <pc:docMk/>
            <pc:sldMk cId="852224408" sldId="271"/>
            <ac:spMk id="37" creationId="{AF6F6637-1CB0-B01F-E655-F91709D076EB}"/>
          </ac:spMkLst>
        </pc:spChg>
        <pc:spChg chg="add mod">
          <ac:chgData name="NORA PATRICIA ALVAREZ PEREIRA" userId="ec27db76-7d59-4b7d-a413-a70ad0a994cc" providerId="ADAL" clId="{D4D9AF26-F315-42C1-8BCC-779CC9E951FE}" dt="2024-04-16T15:41:53.085" v="20"/>
          <ac:spMkLst>
            <pc:docMk/>
            <pc:sldMk cId="852224408" sldId="271"/>
            <ac:spMk id="38" creationId="{2511E445-7220-29D5-F189-154EBF175337}"/>
          </ac:spMkLst>
        </pc:spChg>
        <pc:spChg chg="add mod">
          <ac:chgData name="NORA PATRICIA ALVAREZ PEREIRA" userId="ec27db76-7d59-4b7d-a413-a70ad0a994cc" providerId="ADAL" clId="{D4D9AF26-F315-42C1-8BCC-779CC9E951FE}" dt="2024-04-16T15:43:44.373" v="28"/>
          <ac:spMkLst>
            <pc:docMk/>
            <pc:sldMk cId="852224408" sldId="271"/>
            <ac:spMk id="39" creationId="{858C04B0-ACCE-42A2-D342-FC64B7FCC795}"/>
          </ac:spMkLst>
        </pc:spChg>
        <pc:spChg chg="add mod">
          <ac:chgData name="NORA PATRICIA ALVAREZ PEREIRA" userId="ec27db76-7d59-4b7d-a413-a70ad0a994cc" providerId="ADAL" clId="{D4D9AF26-F315-42C1-8BCC-779CC9E951FE}" dt="2024-04-16T15:43:35.774" v="27"/>
          <ac:spMkLst>
            <pc:docMk/>
            <pc:sldMk cId="852224408" sldId="271"/>
            <ac:spMk id="40" creationId="{F1097172-12B0-40C4-10FB-27067CA2E450}"/>
          </ac:spMkLst>
        </pc:spChg>
        <pc:spChg chg="add mod">
          <ac:chgData name="NORA PATRICIA ALVAREZ PEREIRA" userId="ec27db76-7d59-4b7d-a413-a70ad0a994cc" providerId="ADAL" clId="{D4D9AF26-F315-42C1-8BCC-779CC9E951FE}" dt="2024-04-16T15:43:26.049" v="26"/>
          <ac:spMkLst>
            <pc:docMk/>
            <pc:sldMk cId="852224408" sldId="271"/>
            <ac:spMk id="41" creationId="{BE385CDB-C8BA-E55B-801F-80B8683CA9C6}"/>
          </ac:spMkLst>
        </pc:spChg>
        <pc:spChg chg="add mod">
          <ac:chgData name="NORA PATRICIA ALVAREZ PEREIRA" userId="ec27db76-7d59-4b7d-a413-a70ad0a994cc" providerId="ADAL" clId="{D4D9AF26-F315-42C1-8BCC-779CC9E951FE}" dt="2024-04-16T15:43:05.895" v="25"/>
          <ac:spMkLst>
            <pc:docMk/>
            <pc:sldMk cId="852224408" sldId="271"/>
            <ac:spMk id="42" creationId="{C8DF0B86-64C3-B061-876E-7CDC9F0BFBD5}"/>
          </ac:spMkLst>
        </pc:spChg>
        <pc:spChg chg="add mod">
          <ac:chgData name="NORA PATRICIA ALVAREZ PEREIRA" userId="ec27db76-7d59-4b7d-a413-a70ad0a994cc" providerId="ADAL" clId="{D4D9AF26-F315-42C1-8BCC-779CC9E951FE}" dt="2024-04-16T15:42:56.704" v="24"/>
          <ac:spMkLst>
            <pc:docMk/>
            <pc:sldMk cId="852224408" sldId="271"/>
            <ac:spMk id="43" creationId="{2952EA1E-7FEF-CC79-5DF6-022708A82020}"/>
          </ac:spMkLst>
        </pc:spChg>
        <pc:spChg chg="add mod">
          <ac:chgData name="NORA PATRICIA ALVAREZ PEREIRA" userId="ec27db76-7d59-4b7d-a413-a70ad0a994cc" providerId="ADAL" clId="{D4D9AF26-F315-42C1-8BCC-779CC9E951FE}" dt="2024-04-16T15:42:31.531" v="22"/>
          <ac:spMkLst>
            <pc:docMk/>
            <pc:sldMk cId="852224408" sldId="271"/>
            <ac:spMk id="44" creationId="{66CF09AA-CEE8-5206-991C-F6C1CB05D00D}"/>
          </ac:spMkLst>
        </pc:spChg>
        <pc:spChg chg="add mod">
          <ac:chgData name="NORA PATRICIA ALVAREZ PEREIRA" userId="ec27db76-7d59-4b7d-a413-a70ad0a994cc" providerId="ADAL" clId="{D4D9AF26-F315-42C1-8BCC-779CC9E951FE}" dt="2024-04-16T15:42:41.373" v="23"/>
          <ac:spMkLst>
            <pc:docMk/>
            <pc:sldMk cId="852224408" sldId="271"/>
            <ac:spMk id="45" creationId="{8D0B9E9C-DDF9-9FC9-D1DE-0398D0A7946E}"/>
          </ac:spMkLst>
        </pc:spChg>
        <pc:spChg chg="add mod">
          <ac:chgData name="NORA PATRICIA ALVAREZ PEREIRA" userId="ec27db76-7d59-4b7d-a413-a70ad0a994cc" providerId="ADAL" clId="{D4D9AF26-F315-42C1-8BCC-779CC9E951FE}" dt="2024-04-16T15:42:20.797" v="21"/>
          <ac:spMkLst>
            <pc:docMk/>
            <pc:sldMk cId="852224408" sldId="271"/>
            <ac:spMk id="46" creationId="{2B437C9B-8B90-AC4A-E7E4-6B9834F6C6E3}"/>
          </ac:spMkLst>
        </pc:spChg>
        <pc:spChg chg="add mod">
          <ac:chgData name="NORA PATRICIA ALVAREZ PEREIRA" userId="ec27db76-7d59-4b7d-a413-a70ad0a994cc" providerId="ADAL" clId="{D4D9AF26-F315-42C1-8BCC-779CC9E951FE}" dt="2024-04-16T15:43:55.774" v="29"/>
          <ac:spMkLst>
            <pc:docMk/>
            <pc:sldMk cId="852224408" sldId="271"/>
            <ac:spMk id="47" creationId="{41340B90-EF0D-2627-B833-0D8B37D7CF3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slide" Target="slide13.xml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uadro de mando integral&#10;marzo "/>
          <p:cNvPicPr>
            <a:picLocks noChangeAspect="1"/>
          </p:cNvPicPr>
          <p:nvPr/>
        </p:nvPicPr>
        <p:blipFill rotWithShape="1">
          <a:blip r:embed="rId2" cstate="print"/>
          <a:srcRect l="2772" t="16649" r="3002" b="13052"/>
          <a:stretch/>
        </p:blipFill>
        <p:spPr>
          <a:xfrm>
            <a:off x="0" y="0"/>
            <a:ext cx="16497300" cy="123571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BE7FF8C-8531-7227-E5C8-A8741676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Cuadro de mando integral marzo 2024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s y Mercados&#10;Cartera en mora"/>
          <p:cNvPicPr>
            <a:picLocks noChangeAspect="1"/>
          </p:cNvPicPr>
          <p:nvPr/>
        </p:nvPicPr>
        <p:blipFill rotWithShape="1">
          <a:blip r:embed="rId2" cstate="print"/>
          <a:srcRect l="3811" t="17317" r="3348" b="13618"/>
          <a:stretch/>
        </p:blipFill>
        <p:spPr>
          <a:xfrm>
            <a:off x="1" y="0"/>
            <a:ext cx="16497300" cy="12357099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26B71BC2-F4ED-E7C1-52E2-DD2F1E73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3714DCC-3299-6458-3E9B-071727CB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– Cartera en mora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Continuidad en recolección"/>
          <p:cNvPicPr>
            <a:picLocks noChangeAspect="1"/>
          </p:cNvPicPr>
          <p:nvPr/>
        </p:nvPicPr>
        <p:blipFill rotWithShape="1">
          <a:blip r:embed="rId2" cstate="print"/>
          <a:srcRect l="2887" t="16084" r="2887" b="13001"/>
          <a:stretch/>
        </p:blipFill>
        <p:spPr>
          <a:xfrm>
            <a:off x="-1" y="0"/>
            <a:ext cx="16561739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F68709EA-434B-8AA4-E78F-F875CF656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1CC9C92-48E4-2A61-BE3D-021C9A31C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Operaciones – Continuidad en recolección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Continuidad en barrido y limpieza"/>
          <p:cNvPicPr>
            <a:picLocks noChangeAspect="1"/>
          </p:cNvPicPr>
          <p:nvPr/>
        </p:nvPicPr>
        <p:blipFill rotWithShape="1">
          <a:blip r:embed="rId2" cstate="print"/>
          <a:srcRect l="2887" t="17317" r="3348" b="13001"/>
          <a:stretch/>
        </p:blipFill>
        <p:spPr>
          <a:xfrm>
            <a:off x="1" y="0"/>
            <a:ext cx="16492410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CA73D80E-63A3-5F65-190F-1CAA6E63F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A79767D-B27A-F354-69BD-FF49AE4F3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Operaciones – Continuidad en barrido y limpieza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Operaciones&#10;Índice de lesiones incapacitantes - ILI"/>
          <p:cNvPicPr>
            <a:picLocks noChangeAspect="1"/>
          </p:cNvPicPr>
          <p:nvPr/>
        </p:nvPicPr>
        <p:blipFill rotWithShape="1">
          <a:blip r:embed="rId2" cstate="print"/>
          <a:srcRect l="3349" t="16084" r="3811" b="13001"/>
          <a:stretch/>
        </p:blipFill>
        <p:spPr>
          <a:xfrm>
            <a:off x="19713" y="0"/>
            <a:ext cx="16477587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7FB12216-9EFA-9B65-BA98-F4FDB584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3601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5AFE7DC-867E-79CA-8FC3-09E9E0D0E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Operaciones – Índice de lesiones incapacitantes - ILI</a:t>
            </a: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Operaciones&#10;Inversiones">
            <a:extLst>
              <a:ext uri="{FF2B5EF4-FFF2-40B4-BE49-F238E27FC236}">
                <a16:creationId xmlns:a16="http://schemas.microsoft.com/office/drawing/2014/main" id="{9B81DE82-B878-F5DA-7D1A-B270007BD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" y="0"/>
            <a:ext cx="16441781" cy="12298163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88523A4-E3CD-3137-26EE-A91D76431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59243"/>
              </p:ext>
            </p:extLst>
          </p:nvPr>
        </p:nvGraphicFramePr>
        <p:xfrm>
          <a:off x="247651" y="2063751"/>
          <a:ext cx="16001999" cy="7507349"/>
        </p:xfrm>
        <a:graphic>
          <a:graphicData uri="http://schemas.openxmlformats.org/drawingml/2006/table">
            <a:tbl>
              <a:tblPr firstRow="1"/>
              <a:tblGrid>
                <a:gridCol w="2974225">
                  <a:extLst>
                    <a:ext uri="{9D8B030D-6E8A-4147-A177-3AD203B41FA5}">
                      <a16:colId xmlns:a16="http://schemas.microsoft.com/office/drawing/2014/main" val="1483239264"/>
                    </a:ext>
                  </a:extLst>
                </a:gridCol>
                <a:gridCol w="1311825">
                  <a:extLst>
                    <a:ext uri="{9D8B030D-6E8A-4147-A177-3AD203B41FA5}">
                      <a16:colId xmlns:a16="http://schemas.microsoft.com/office/drawing/2014/main" val="1774323383"/>
                    </a:ext>
                  </a:extLst>
                </a:gridCol>
                <a:gridCol w="1130883">
                  <a:extLst>
                    <a:ext uri="{9D8B030D-6E8A-4147-A177-3AD203B41FA5}">
                      <a16:colId xmlns:a16="http://schemas.microsoft.com/office/drawing/2014/main" val="810280681"/>
                    </a:ext>
                  </a:extLst>
                </a:gridCol>
                <a:gridCol w="1074339">
                  <a:extLst>
                    <a:ext uri="{9D8B030D-6E8A-4147-A177-3AD203B41FA5}">
                      <a16:colId xmlns:a16="http://schemas.microsoft.com/office/drawing/2014/main" val="2959733024"/>
                    </a:ext>
                  </a:extLst>
                </a:gridCol>
                <a:gridCol w="1481456">
                  <a:extLst>
                    <a:ext uri="{9D8B030D-6E8A-4147-A177-3AD203B41FA5}">
                      <a16:colId xmlns:a16="http://schemas.microsoft.com/office/drawing/2014/main" val="537631984"/>
                    </a:ext>
                  </a:extLst>
                </a:gridCol>
                <a:gridCol w="1809413">
                  <a:extLst>
                    <a:ext uri="{9D8B030D-6E8A-4147-A177-3AD203B41FA5}">
                      <a16:colId xmlns:a16="http://schemas.microsoft.com/office/drawing/2014/main" val="2500192965"/>
                    </a:ext>
                  </a:extLst>
                </a:gridCol>
                <a:gridCol w="6219858">
                  <a:extLst>
                    <a:ext uri="{9D8B030D-6E8A-4147-A177-3AD203B41FA5}">
                      <a16:colId xmlns:a16="http://schemas.microsoft.com/office/drawing/2014/main" val="2381340569"/>
                    </a:ext>
                  </a:extLst>
                </a:gridCol>
              </a:tblGrid>
              <a:tr h="713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92D050"/>
                          </a:highlight>
                          <a:latin typeface="Calibri" panose="020F0502020204030204" pitchFamily="34" charset="0"/>
                        </a:rPr>
                        <a:t>Proyecto o Iniciativa de Inversión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$ Recursos Presupuestados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$ Recursos </a:t>
                      </a:r>
                      <a:b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Capitalización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$ Recursos Ejecutados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% Cumplimiento Ppto inicial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% Cumplimiento con Capitalización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Observaciones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406231"/>
                  </a:ext>
                </a:extLst>
              </a:tr>
              <a:tr h="142798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2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Adecuación Vaso Altair y Obras Comp.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$ 25,702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$ 25,876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$ 15,392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El valor ejecutado corresponde a: Interventoría - Asesoría -Adecuación del Vaso -  Estabilización y cobertura terrera - Obras zona de ampliación 2 -Se dio mayor ejecución en esta actividad - Construcción Pozos. </a:t>
                      </a:r>
                      <a:b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No se presentó ejecución en las siguientes actividades: Redireccionamiento canal occidental - Redireccionamiento canal oriental - Canal aguas lluvias - Reforzamiento dique sur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944718"/>
                  </a:ext>
                </a:extLst>
              </a:tr>
              <a:tr h="740789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2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Vaso La Piñuela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$ 899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0" u="none" strike="noStrike" dirty="0" err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Ppto</a:t>
                      </a:r>
                      <a:r>
                        <a:rPr lang="es-ES" sz="16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0" i="0" u="none" strike="noStrike" dirty="0" err="1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Inv</a:t>
                      </a:r>
                      <a:r>
                        <a:rPr lang="es-ES" sz="16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Inicial: Interventoría y Profesionales</a:t>
                      </a:r>
                      <a:br>
                        <a:rPr lang="es-ES" sz="16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6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La ejecución corresponde al pago - contrato por prestación de servicios para el componente de fauna del Vaso Altair y Vaso La Piñuela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088377"/>
                  </a:ext>
                </a:extLst>
              </a:tr>
              <a:tr h="8744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2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Edificaciones Pradera (Acueducto y Alcantarillado)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11474"/>
                  </a:ext>
                </a:extLst>
              </a:tr>
              <a:tr h="58298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2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Planta de Tratamiento de Lixiviados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93954"/>
                  </a:ext>
                </a:extLst>
              </a:tr>
              <a:tr h="95199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2000" b="1" i="1" u="none" strike="noStrike" dirty="0">
                          <a:solidFill>
                            <a:srgbClr val="A6A6A6"/>
                          </a:solidFill>
                          <a:effectLst/>
                          <a:latin typeface="Calibri" panose="020F0502020204030204" pitchFamily="34" charset="0"/>
                        </a:rPr>
                        <a:t>Estación de Transferencia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$ 1,000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$ 1,000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Ppto Inv Inicial: Gestión Administrativa y Diseño Arquitectónico</a:t>
                      </a:r>
                      <a:b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Sin ejecución:  Trabajo con los diferentes Entes Municipales</a:t>
                      </a:r>
                      <a:b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reuniones con EDU - ISVIMED y para evaluar la posibilidad de contratar todo lo relacionado con la Política Pública de Moradores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37413"/>
                  </a:ext>
                </a:extLst>
              </a:tr>
              <a:tr h="297497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b="1" i="0" u="none" strike="noStrike" dirty="0" err="1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  <a:endParaRPr lang="es-ES" sz="2000" b="1" i="0" u="none" strike="noStrike" dirty="0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$ 27,601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$ 26,877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$ 15,434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endParaRPr lang="es-ES" sz="1600" b="0" i="0" u="none" strike="noStrike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857390"/>
                  </a:ext>
                </a:extLst>
              </a:tr>
              <a:tr h="142798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Otras Aplicaciones de Inversión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$ 2,502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$ 2,380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$ 1,044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Ppto Inv Inicial: Servicios de soluciones informáticas de software - Filtros y Chimeneas y PMA - Componente Biotico - Componente Social- Monitoreos AMbientales - Estudios bióticos para la modificación de licencia de la zona adicional N°2 del vaso Altaír</a:t>
                      </a:r>
                      <a:b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6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Ejecución: Servicios de soluciones informáticas de software - Filtros y Chimeneas y PMA - Componente Biotico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826355"/>
                  </a:ext>
                </a:extLst>
              </a:tr>
              <a:tr h="2974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Total Inversiones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$ 30,104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$ 29,257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$ 16,478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ED7D31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604182"/>
                  </a:ext>
                </a:extLst>
              </a:tr>
            </a:tbl>
          </a:graphicData>
        </a:graphic>
      </p:graphicFrame>
      <p:sp>
        <p:nvSpPr>
          <p:cNvPr id="7" name="Flecha: cheurón 6">
            <a:hlinkClick r:id="rId3" action="ppaction://hlinksldjump"/>
            <a:extLst>
              <a:ext uri="{FF2B5EF4-FFF2-40B4-BE49-F238E27FC236}">
                <a16:creationId xmlns:a16="http://schemas.microsoft.com/office/drawing/2014/main" id="{A345215C-C0E4-221E-309E-47607A984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6FC788-8A3B-11BC-6CD3-0AF32E0E1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Operaciones - Inversiones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Operaciones&#10;Inversiones ejecución física">
            <a:extLst>
              <a:ext uri="{FF2B5EF4-FFF2-40B4-BE49-F238E27FC236}">
                <a16:creationId xmlns:a16="http://schemas.microsoft.com/office/drawing/2014/main" id="{41CBB4FC-674B-5713-D9E9-115B5CF1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" y="0"/>
            <a:ext cx="16500652" cy="12357100"/>
          </a:xfrm>
          <a:prstGeom prst="rect">
            <a:avLst/>
          </a:prstGeom>
        </p:spPr>
      </p:pic>
      <p:sp>
        <p:nvSpPr>
          <p:cNvPr id="6" name="Flecha: cheurón 5">
            <a:hlinkClick r:id="rId3" action="ppaction://hlinksldjump"/>
            <a:extLst>
              <a:ext uri="{FF2B5EF4-FFF2-40B4-BE49-F238E27FC236}">
                <a16:creationId xmlns:a16="http://schemas.microsoft.com/office/drawing/2014/main" id="{EF55B257-409C-0FBA-EE39-78E1AD2B1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080F05-75FE-E233-5ABE-C074E03B5F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dirty="0"/>
              <a:t>Operaciones – Inversiones Ejecución física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168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 descr="Gracias">
            <a:extLst>
              <a:ext uri="{FF2B5EF4-FFF2-40B4-BE49-F238E27FC236}">
                <a16:creationId xmlns:a16="http://schemas.microsoft.com/office/drawing/2014/main" id="{81409CD6-257C-58A4-D2F8-E6D764E22532}"/>
              </a:ext>
            </a:extLst>
          </p:cNvPr>
          <p:cNvGrpSpPr/>
          <p:nvPr/>
        </p:nvGrpSpPr>
        <p:grpSpPr>
          <a:xfrm>
            <a:off x="0" y="0"/>
            <a:ext cx="16497299" cy="12357100"/>
            <a:chOff x="476250" y="1987550"/>
            <a:chExt cx="15492846" cy="8686800"/>
          </a:xfrm>
        </p:grpSpPr>
        <p:pic>
          <p:nvPicPr>
            <p:cNvPr id="2" name="Object 1"/>
            <p:cNvPicPr>
              <a:picLocks noChangeAspect="1"/>
            </p:cNvPicPr>
            <p:nvPr/>
          </p:nvPicPr>
          <p:blipFill rotWithShape="1">
            <a:blip r:embed="rId2" cstate="print"/>
            <a:srcRect l="2887" t="16085" r="3202" b="13617"/>
            <a:stretch/>
          </p:blipFill>
          <p:spPr>
            <a:xfrm>
              <a:off x="476250" y="1987550"/>
              <a:ext cx="15492846" cy="8686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88FE27A-CA2C-DB2D-FC37-FD4ED6DE61AB}"/>
                </a:ext>
              </a:extLst>
            </p:cNvPr>
            <p:cNvSpPr/>
            <p:nvPr/>
          </p:nvSpPr>
          <p:spPr>
            <a:xfrm>
              <a:off x="476250" y="7778750"/>
              <a:ext cx="381000" cy="2590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E1DB2ECF-C478-B2B1-2291-E7359B00B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Gracias</a:t>
            </a:r>
            <a:endParaRPr lang="es-E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 descr="Indicadores Cuadro de mando integral">
            <a:extLst>
              <a:ext uri="{FF2B5EF4-FFF2-40B4-BE49-F238E27FC236}">
                <a16:creationId xmlns:a16="http://schemas.microsoft.com/office/drawing/2014/main" id="{3BBEB29D-A073-33A9-0C28-5AD05100AD67}"/>
              </a:ext>
            </a:extLst>
          </p:cNvPr>
          <p:cNvGrpSpPr/>
          <p:nvPr/>
        </p:nvGrpSpPr>
        <p:grpSpPr>
          <a:xfrm>
            <a:off x="704850" y="311151"/>
            <a:ext cx="15328643" cy="11887198"/>
            <a:chOff x="704850" y="311151"/>
            <a:chExt cx="15328643" cy="11887198"/>
          </a:xfrm>
        </p:grpSpPr>
        <p:sp>
          <p:nvSpPr>
            <p:cNvPr id="25" name="Rectángulo: esquinas redondeadas 24">
              <a:hlinkClick r:id="" action="ppaction://noaction"/>
              <a:extLst>
                <a:ext uri="{FF2B5EF4-FFF2-40B4-BE49-F238E27FC236}">
                  <a16:creationId xmlns:a16="http://schemas.microsoft.com/office/drawing/2014/main" id="{E5F7EDDB-8784-43CE-0D1C-D85D5E2519E2}"/>
                </a:ext>
              </a:extLst>
            </p:cNvPr>
            <p:cNvSpPr/>
            <p:nvPr/>
          </p:nvSpPr>
          <p:spPr>
            <a:xfrm>
              <a:off x="9760207" y="6838104"/>
              <a:ext cx="6260843" cy="2951428"/>
            </a:xfrm>
            <a:prstGeom prst="roundRect">
              <a:avLst>
                <a:gd name="adj" fmla="val 5706"/>
              </a:avLst>
            </a:prstGeom>
            <a:solidFill>
              <a:srgbClr val="FF921D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Rectángulo: esquinas redondeadas 3">
              <a:hlinkClick r:id="" action="ppaction://noaction"/>
              <a:extLst>
                <a:ext uri="{FF2B5EF4-FFF2-40B4-BE49-F238E27FC236}">
                  <a16:creationId xmlns:a16="http://schemas.microsoft.com/office/drawing/2014/main" id="{91538884-2C58-EAF6-3047-432E5156C90B}"/>
                </a:ext>
              </a:extLst>
            </p:cNvPr>
            <p:cNvSpPr/>
            <p:nvPr/>
          </p:nvSpPr>
          <p:spPr>
            <a:xfrm>
              <a:off x="1885838" y="10063689"/>
              <a:ext cx="7599226" cy="1966044"/>
            </a:xfrm>
            <a:prstGeom prst="roundRect">
              <a:avLst>
                <a:gd name="adj" fmla="val 8904"/>
              </a:avLst>
            </a:prstGeom>
            <a:solidFill>
              <a:srgbClr val="05BCFE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endParaRPr>
            </a:p>
          </p:txBody>
        </p:sp>
        <p:sp>
          <p:nvSpPr>
            <p:cNvPr id="5" name="Rectángulo: esquinas redondeadas 4">
              <a:hlinkClick r:id="" action="ppaction://noaction"/>
              <a:extLst>
                <a:ext uri="{FF2B5EF4-FFF2-40B4-BE49-F238E27FC236}">
                  <a16:creationId xmlns:a16="http://schemas.microsoft.com/office/drawing/2014/main" id="{49961A11-0A68-67A3-2A1A-EE3116488ADB}"/>
                </a:ext>
              </a:extLst>
            </p:cNvPr>
            <p:cNvSpPr/>
            <p:nvPr/>
          </p:nvSpPr>
          <p:spPr>
            <a:xfrm>
              <a:off x="1889878" y="327368"/>
              <a:ext cx="14131172" cy="2726984"/>
            </a:xfrm>
            <a:prstGeom prst="roundRect">
              <a:avLst>
                <a:gd name="adj" fmla="val 0"/>
              </a:avLst>
            </a:prstGeom>
            <a:solidFill>
              <a:srgbClr val="FFCC00">
                <a:alpha val="40000"/>
              </a:srgb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108000" tIns="0" rIns="108000" bIns="7200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" name="Rectángulo: esquinas redondeadas 5">
              <a:hlinkClick r:id="" action="ppaction://noaction"/>
              <a:extLst>
                <a:ext uri="{FF2B5EF4-FFF2-40B4-BE49-F238E27FC236}">
                  <a16:creationId xmlns:a16="http://schemas.microsoft.com/office/drawing/2014/main" id="{DFBD181B-7E68-2FF9-0AE7-B087CE623843}"/>
                </a:ext>
              </a:extLst>
            </p:cNvPr>
            <p:cNvSpPr/>
            <p:nvPr/>
          </p:nvSpPr>
          <p:spPr>
            <a:xfrm>
              <a:off x="9772650" y="3264329"/>
              <a:ext cx="6248400" cy="3388364"/>
            </a:xfrm>
            <a:prstGeom prst="roundRect">
              <a:avLst>
                <a:gd name="adj" fmla="val 0"/>
              </a:avLst>
            </a:prstGeom>
            <a:solidFill>
              <a:srgbClr val="92D050">
                <a:lumMod val="75000"/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" name="Rectángulo: esquinas redondeadas 6">
              <a:hlinkClick r:id="" action="ppaction://noaction"/>
              <a:extLst>
                <a:ext uri="{FF2B5EF4-FFF2-40B4-BE49-F238E27FC236}">
                  <a16:creationId xmlns:a16="http://schemas.microsoft.com/office/drawing/2014/main" id="{4E3A6A13-1A1C-D970-29B7-68184EB7C4A5}"/>
                </a:ext>
              </a:extLst>
            </p:cNvPr>
            <p:cNvSpPr/>
            <p:nvPr/>
          </p:nvSpPr>
          <p:spPr>
            <a:xfrm>
              <a:off x="1885837" y="6813538"/>
              <a:ext cx="7599225" cy="3000561"/>
            </a:xfrm>
            <a:prstGeom prst="roundRect">
              <a:avLst>
                <a:gd name="adj" fmla="val 5706"/>
              </a:avLst>
            </a:prstGeom>
            <a:solidFill>
              <a:srgbClr val="FF921D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" name="Rectángulo: esquinas redondeadas 7">
              <a:hlinkClick r:id="" action="ppaction://noaction"/>
              <a:extLst>
                <a:ext uri="{FF2B5EF4-FFF2-40B4-BE49-F238E27FC236}">
                  <a16:creationId xmlns:a16="http://schemas.microsoft.com/office/drawing/2014/main" id="{65525359-C7D7-C9F5-273A-EB74917F5323}"/>
                </a:ext>
              </a:extLst>
            </p:cNvPr>
            <p:cNvSpPr/>
            <p:nvPr/>
          </p:nvSpPr>
          <p:spPr>
            <a:xfrm>
              <a:off x="1891641" y="3245864"/>
              <a:ext cx="7660591" cy="3325951"/>
            </a:xfrm>
            <a:prstGeom prst="roundRect">
              <a:avLst>
                <a:gd name="adj" fmla="val 5706"/>
              </a:avLst>
            </a:prstGeom>
            <a:solidFill>
              <a:srgbClr val="92D050">
                <a:lumMod val="75000"/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8713676-B9CE-3BAC-4D25-CB03B9F6ECA1}"/>
                </a:ext>
              </a:extLst>
            </p:cNvPr>
            <p:cNvSpPr txBox="1"/>
            <p:nvPr/>
          </p:nvSpPr>
          <p:spPr>
            <a:xfrm>
              <a:off x="10275623" y="7858570"/>
              <a:ext cx="4678627" cy="1215580"/>
            </a:xfrm>
            <a:prstGeom prst="roundRect">
              <a:avLst>
                <a:gd name="adj" fmla="val 18535"/>
              </a:avLst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Proyectos Infraestructura</a:t>
              </a:r>
              <a:endParaRPr kumimoji="0" lang="es-CO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69CCC2B-5D54-DCB5-639E-155217A356F9}"/>
                </a:ext>
              </a:extLst>
            </p:cNvPr>
            <p:cNvSpPr txBox="1"/>
            <p:nvPr/>
          </p:nvSpPr>
          <p:spPr>
            <a:xfrm>
              <a:off x="4005110" y="688502"/>
              <a:ext cx="10205247" cy="385621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Incrementar valor para los Grupos de Interés</a:t>
              </a: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 y los territorios</a:t>
              </a:r>
              <a:endPara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CD43D5C-C77F-C81C-A1B6-205263EE7764}"/>
                </a:ext>
              </a:extLst>
            </p:cNvPr>
            <p:cNvSpPr txBox="1"/>
            <p:nvPr/>
          </p:nvSpPr>
          <p:spPr>
            <a:xfrm>
              <a:off x="1885837" y="3515621"/>
              <a:ext cx="7475074" cy="7385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Crecer en los negocios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actuales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 brindando experiencias únicas y positivas al cliente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A2EE3C7-C441-240F-5D6D-A7938A4134E7}"/>
                </a:ext>
              </a:extLst>
            </p:cNvPr>
            <p:cNvSpPr txBox="1"/>
            <p:nvPr/>
          </p:nvSpPr>
          <p:spPr>
            <a:xfrm>
              <a:off x="2371922" y="1682750"/>
              <a:ext cx="4154949" cy="96750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Ebitda y Margen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B1F3423-C66F-F730-87B5-812835E910DA}"/>
                </a:ext>
              </a:extLst>
            </p:cNvPr>
            <p:cNvSpPr txBox="1"/>
            <p:nvPr/>
          </p:nvSpPr>
          <p:spPr>
            <a:xfrm>
              <a:off x="7048326" y="1687676"/>
              <a:ext cx="3235504" cy="96750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Ingresos 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C90C021-6C6E-62EC-3137-735408B614F1}"/>
                </a:ext>
              </a:extLst>
            </p:cNvPr>
            <p:cNvSpPr txBox="1"/>
            <p:nvPr/>
          </p:nvSpPr>
          <p:spPr>
            <a:xfrm>
              <a:off x="10805284" y="1710009"/>
              <a:ext cx="3802138" cy="101831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rgbClr val="FFFF00">
                  <a:alpha val="6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Utilidad Neta y Margen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CBD9B8A-E028-7CAE-3E77-D922EC324DEC}"/>
                </a:ext>
              </a:extLst>
            </p:cNvPr>
            <p:cNvSpPr txBox="1"/>
            <p:nvPr/>
          </p:nvSpPr>
          <p:spPr>
            <a:xfrm>
              <a:off x="2673481" y="7006173"/>
              <a:ext cx="5748447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Gestionar efectivamente los negocios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970A1D6-4AA0-1D27-0CBE-F8BFCE872805}"/>
                </a:ext>
              </a:extLst>
            </p:cNvPr>
            <p:cNvSpPr txBox="1"/>
            <p:nvPr/>
          </p:nvSpPr>
          <p:spPr>
            <a:xfrm>
              <a:off x="2093042" y="5704695"/>
              <a:ext cx="3187581" cy="605517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Reclamos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DB2FE11-9D56-BBD9-55A2-3C66B115C690}"/>
                </a:ext>
              </a:extLst>
            </p:cNvPr>
            <p:cNvSpPr txBox="1"/>
            <p:nvPr/>
          </p:nvSpPr>
          <p:spPr>
            <a:xfrm>
              <a:off x="5688590" y="5555792"/>
              <a:ext cx="3626860" cy="775157"/>
            </a:xfrm>
            <a:prstGeom prst="roundRect">
              <a:avLst>
                <a:gd name="adj" fmla="val 0"/>
              </a:avLst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Participación Cartera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CB1D9B3-60BE-2BE1-D9BB-81B7CE3FE7A4}"/>
                </a:ext>
              </a:extLst>
            </p:cNvPr>
            <p:cNvSpPr txBox="1"/>
            <p:nvPr/>
          </p:nvSpPr>
          <p:spPr>
            <a:xfrm>
              <a:off x="10025992" y="3429547"/>
              <a:ext cx="5160321" cy="9626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j-lt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Generar transformaciones positivas con los grupos de interés</a:t>
              </a:r>
            </a:p>
          </p:txBody>
        </p:sp>
        <p:sp>
          <p:nvSpPr>
            <p:cNvPr id="19" name="Rectángulo: esquinas redondeadas 18">
              <a:hlinkClick r:id="" action="ppaction://noaction"/>
              <a:extLst>
                <a:ext uri="{FF2B5EF4-FFF2-40B4-BE49-F238E27FC236}">
                  <a16:creationId xmlns:a16="http://schemas.microsoft.com/office/drawing/2014/main" id="{68A3B069-519A-D915-8B3D-C45D74A055B8}"/>
                </a:ext>
              </a:extLst>
            </p:cNvPr>
            <p:cNvSpPr/>
            <p:nvPr/>
          </p:nvSpPr>
          <p:spPr>
            <a:xfrm>
              <a:off x="9772650" y="10055956"/>
              <a:ext cx="6260843" cy="2038915"/>
            </a:xfrm>
            <a:prstGeom prst="roundRect">
              <a:avLst>
                <a:gd name="adj" fmla="val 8904"/>
              </a:avLst>
            </a:prstGeom>
            <a:solidFill>
              <a:srgbClr val="05BCFE">
                <a:alpha val="4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A22B0A9-22D4-616A-021C-A2938594F204}"/>
                </a:ext>
              </a:extLst>
            </p:cNvPr>
            <p:cNvSpPr txBox="1"/>
            <p:nvPr/>
          </p:nvSpPr>
          <p:spPr>
            <a:xfrm>
              <a:off x="10032613" y="10518110"/>
              <a:ext cx="4921637" cy="9541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Actuar en coherencia con el sistema de gobernanza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580BDC6-F225-5566-9ACB-8C18CBB237E5}"/>
                </a:ext>
              </a:extLst>
            </p:cNvPr>
            <p:cNvSpPr txBox="1"/>
            <p:nvPr/>
          </p:nvSpPr>
          <p:spPr>
            <a:xfrm>
              <a:off x="2098237" y="4254209"/>
              <a:ext cx="3148872" cy="647104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Universalización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BADFB70-E958-997B-9F88-BDB127E32B2B}"/>
                </a:ext>
              </a:extLst>
            </p:cNvPr>
            <p:cNvSpPr txBox="1"/>
            <p:nvPr/>
          </p:nvSpPr>
          <p:spPr>
            <a:xfrm>
              <a:off x="5688589" y="4538895"/>
              <a:ext cx="3626861" cy="801455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Cartera en mora  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6AB954E-D7CE-0A45-1FC5-F9B78E414805}"/>
                </a:ext>
              </a:extLst>
            </p:cNvPr>
            <p:cNvSpPr txBox="1"/>
            <p:nvPr/>
          </p:nvSpPr>
          <p:spPr>
            <a:xfrm>
              <a:off x="9983561" y="4769960"/>
              <a:ext cx="5245181" cy="939154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Cumplimiento plan de Gestión en DDHH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F54DAF4-9088-85ED-245B-636D9B9671A0}"/>
                </a:ext>
              </a:extLst>
            </p:cNvPr>
            <p:cNvSpPr txBox="1"/>
            <p:nvPr/>
          </p:nvSpPr>
          <p:spPr>
            <a:xfrm>
              <a:off x="2441550" y="10301376"/>
              <a:ext cx="6618757" cy="13672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Desarrollar las capacidades distintivas desde la arquitectura empresarial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F0CBB06-346D-2F8F-DBD2-5044AE97F687}"/>
                </a:ext>
              </a:extLst>
            </p:cNvPr>
            <p:cNvSpPr txBox="1"/>
            <p:nvPr/>
          </p:nvSpPr>
          <p:spPr>
            <a:xfrm>
              <a:off x="10275623" y="7104528"/>
              <a:ext cx="4861459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Segoe UI" panose="020B0502040204020203" pitchFamily="34" charset="0"/>
                </a:rPr>
                <a:t>Optimizar la gestión empresarial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5C700035-E6CC-3555-089C-BDC826ED56A0}"/>
                </a:ext>
              </a:extLst>
            </p:cNvPr>
            <p:cNvSpPr txBox="1"/>
            <p:nvPr/>
          </p:nvSpPr>
          <p:spPr>
            <a:xfrm>
              <a:off x="2242548" y="7609815"/>
              <a:ext cx="2806485" cy="749414"/>
            </a:xfrm>
            <a:prstGeom prst="roundRect">
              <a:avLst>
                <a:gd name="adj" fmla="val 13317"/>
              </a:avLst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IGAE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2E44ED3-D00E-E621-CBAA-2FD354ACFF8A}"/>
                </a:ext>
              </a:extLst>
            </p:cNvPr>
            <p:cNvSpPr txBox="1"/>
            <p:nvPr/>
          </p:nvSpPr>
          <p:spPr>
            <a:xfrm>
              <a:off x="2232948" y="8782565"/>
              <a:ext cx="2806485" cy="749414"/>
            </a:xfrm>
            <a:prstGeom prst="roundRect">
              <a:avLst>
                <a:gd name="adj" fmla="val 18535"/>
              </a:avLst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800" b="1" dirty="0">
                  <a:solidFill>
                    <a:schemeClr val="bg1"/>
                  </a:solidFill>
                  <a:latin typeface="Calibri Light" panose="020F0302020204030204"/>
                </a:rPr>
                <a:t>ILI</a:t>
              </a:r>
              <a:endPara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20F4552-7574-2460-7DE5-C58CC606C5B3}"/>
                </a:ext>
              </a:extLst>
            </p:cNvPr>
            <p:cNvSpPr txBox="1"/>
            <p:nvPr/>
          </p:nvSpPr>
          <p:spPr>
            <a:xfrm>
              <a:off x="5547705" y="7627748"/>
              <a:ext cx="3512602" cy="895491"/>
            </a:xfrm>
            <a:prstGeom prst="roundRect">
              <a:avLst/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Continuidad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Barrido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4FE6A2F1-9113-98E9-A395-6D80E7339B64}"/>
                </a:ext>
              </a:extLst>
            </p:cNvPr>
            <p:cNvSpPr txBox="1"/>
            <p:nvPr/>
          </p:nvSpPr>
          <p:spPr>
            <a:xfrm>
              <a:off x="2076450" y="5057590"/>
              <a:ext cx="3187582" cy="534233"/>
            </a:xfrm>
            <a:prstGeom prst="roundRect">
              <a:avLst/>
            </a:prstGeom>
            <a:solidFill>
              <a:srgbClr val="77B63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400" b="1" dirty="0">
                  <a:solidFill>
                    <a:schemeClr val="bg1"/>
                  </a:solidFill>
                  <a:latin typeface="Calibri Light" panose="020F0302020204030204"/>
                </a:rPr>
                <a:t>Queja</a:t>
              </a: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5E138D78-052E-B805-106C-DFDE01F36269}"/>
                </a:ext>
              </a:extLst>
            </p:cNvPr>
            <p:cNvSpPr txBox="1"/>
            <p:nvPr/>
          </p:nvSpPr>
          <p:spPr>
            <a:xfrm>
              <a:off x="5505450" y="8653588"/>
              <a:ext cx="3554857" cy="1030162"/>
            </a:xfrm>
            <a:prstGeom prst="roundRect">
              <a:avLst/>
            </a:prstGeom>
            <a:solidFill>
              <a:srgbClr val="FF921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>
              <a:noAutofit/>
            </a:bodyPr>
            <a:lstStyle>
              <a:defPPr>
                <a:defRPr lang="es-ES"/>
              </a:defPPr>
              <a:lvl1pPr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20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Continuidad en Recolección</a:t>
              </a:r>
            </a:p>
          </p:txBody>
        </p:sp>
        <p:sp>
          <p:nvSpPr>
            <p:cNvPr id="35" name="34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1EF5F44E-DB78-9EF9-E5FA-B6A99D7D96DA}"/>
                </a:ext>
              </a:extLst>
            </p:cNvPr>
            <p:cNvSpPr/>
            <p:nvPr/>
          </p:nvSpPr>
          <p:spPr>
            <a:xfrm rot="16200000">
              <a:off x="-138624" y="1154626"/>
              <a:ext cx="2743199" cy="1056250"/>
            </a:xfrm>
            <a:prstGeom prst="homePlate">
              <a:avLst>
                <a:gd name="adj" fmla="val 17677"/>
              </a:avLst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36000" rIns="0" b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Generación de Valor</a:t>
              </a:r>
              <a:endPara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2" name="35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ADFD101C-7161-829C-1D1D-CA8E0E369237}"/>
                </a:ext>
              </a:extLst>
            </p:cNvPr>
            <p:cNvSpPr/>
            <p:nvPr/>
          </p:nvSpPr>
          <p:spPr>
            <a:xfrm rot="16200000">
              <a:off x="-680317" y="4227071"/>
              <a:ext cx="3833355" cy="1063020"/>
            </a:xfrm>
            <a:prstGeom prst="homePlate">
              <a:avLst>
                <a:gd name="adj" fmla="val 17677"/>
              </a:avLst>
            </a:prstGeom>
            <a:solidFill>
              <a:srgbClr val="92D050">
                <a:lumMod val="75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36000" rIns="0" b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Clientes y Mercados</a:t>
              </a:r>
              <a:endPara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3" name="33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DBD175A9-4440-1BDC-1A7C-76347D217109}"/>
                </a:ext>
              </a:extLst>
            </p:cNvPr>
            <p:cNvSpPr/>
            <p:nvPr/>
          </p:nvSpPr>
          <p:spPr>
            <a:xfrm rot="16200000">
              <a:off x="-505213" y="7541015"/>
              <a:ext cx="3483149" cy="1063018"/>
            </a:xfrm>
            <a:prstGeom prst="homePlate">
              <a:avLst>
                <a:gd name="adj" fmla="val 17677"/>
              </a:avLst>
            </a:prstGeom>
            <a:solidFill>
              <a:srgbClr val="F18917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36000" rIns="0" b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Operaciones</a:t>
              </a:r>
            </a:p>
          </p:txBody>
        </p:sp>
        <p:sp>
          <p:nvSpPr>
            <p:cNvPr id="34" name="32 Pentágono">
              <a:hlinkClick r:id="" action="ppaction://noaction"/>
              <a:extLst>
                <a:ext uri="{FF2B5EF4-FFF2-40B4-BE49-F238E27FC236}">
                  <a16:creationId xmlns:a16="http://schemas.microsoft.com/office/drawing/2014/main" id="{52E3B6BC-D5B5-F6F1-D5A5-09555DF29495}"/>
                </a:ext>
              </a:extLst>
            </p:cNvPr>
            <p:cNvSpPr/>
            <p:nvPr/>
          </p:nvSpPr>
          <p:spPr>
            <a:xfrm rot="16200000">
              <a:off x="-111198" y="10326048"/>
              <a:ext cx="2688349" cy="1056253"/>
            </a:xfrm>
            <a:prstGeom prst="homePlate">
              <a:avLst>
                <a:gd name="adj" fmla="val 17677"/>
              </a:avLst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36000" rIns="0" bIns="36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Aprendizaje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Y desarrollo</a:t>
              </a:r>
            </a:p>
          </p:txBody>
        </p:sp>
        <p:sp>
          <p:nvSpPr>
            <p:cNvPr id="36" name="Elipse 35">
              <a:hlinkClick r:id="rId2" action="ppaction://hlinksldjump"/>
              <a:extLst>
                <a:ext uri="{FF2B5EF4-FFF2-40B4-BE49-F238E27FC236}">
                  <a16:creationId xmlns:a16="http://schemas.microsoft.com/office/drawing/2014/main" id="{3D38069B-DA2C-A7C5-EC2E-3F26D08D334E}"/>
                </a:ext>
              </a:extLst>
            </p:cNvPr>
            <p:cNvSpPr/>
            <p:nvPr/>
          </p:nvSpPr>
          <p:spPr>
            <a:xfrm>
              <a:off x="6039949" y="1888332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Elipse 36">
              <a:hlinkClick r:id="rId3" action="ppaction://hlinksldjump"/>
              <a:extLst>
                <a:ext uri="{FF2B5EF4-FFF2-40B4-BE49-F238E27FC236}">
                  <a16:creationId xmlns:a16="http://schemas.microsoft.com/office/drawing/2014/main" id="{AF6F6637-1CB0-B01F-E655-F91709D076EB}"/>
                </a:ext>
              </a:extLst>
            </p:cNvPr>
            <p:cNvSpPr/>
            <p:nvPr/>
          </p:nvSpPr>
          <p:spPr>
            <a:xfrm>
              <a:off x="9849949" y="1914207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Elipse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2511E445-7220-29D5-F189-154EBF175337}"/>
                </a:ext>
              </a:extLst>
            </p:cNvPr>
            <p:cNvSpPr/>
            <p:nvPr/>
          </p:nvSpPr>
          <p:spPr>
            <a:xfrm>
              <a:off x="14193349" y="1914207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Elipse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858C04B0-ACCE-42A2-D342-FC64B7FCC795}"/>
                </a:ext>
              </a:extLst>
            </p:cNvPr>
            <p:cNvSpPr/>
            <p:nvPr/>
          </p:nvSpPr>
          <p:spPr>
            <a:xfrm>
              <a:off x="4668349" y="8874910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Elipse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F1097172-12B0-40C4-10FB-27067CA2E450}"/>
                </a:ext>
              </a:extLst>
            </p:cNvPr>
            <p:cNvSpPr/>
            <p:nvPr/>
          </p:nvSpPr>
          <p:spPr>
            <a:xfrm>
              <a:off x="8706949" y="8855329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Elipse 40">
              <a:hlinkClick r:id="rId7" action="ppaction://hlinksldjump"/>
              <a:extLst>
                <a:ext uri="{FF2B5EF4-FFF2-40B4-BE49-F238E27FC236}">
                  <a16:creationId xmlns:a16="http://schemas.microsoft.com/office/drawing/2014/main" id="{BE385CDB-C8BA-E55B-801F-80B8683CA9C6}"/>
                </a:ext>
              </a:extLst>
            </p:cNvPr>
            <p:cNvSpPr/>
            <p:nvPr/>
          </p:nvSpPr>
          <p:spPr>
            <a:xfrm>
              <a:off x="8686396" y="7703237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Elipse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C8DF0B86-64C3-B061-876E-7CDC9F0BFBD5}"/>
                </a:ext>
              </a:extLst>
            </p:cNvPr>
            <p:cNvSpPr/>
            <p:nvPr/>
          </p:nvSpPr>
          <p:spPr>
            <a:xfrm>
              <a:off x="8934450" y="5724207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Elipse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2952EA1E-7FEF-CC79-5DF6-022708A82020}"/>
                </a:ext>
              </a:extLst>
            </p:cNvPr>
            <p:cNvSpPr/>
            <p:nvPr/>
          </p:nvSpPr>
          <p:spPr>
            <a:xfrm>
              <a:off x="8935549" y="4730750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Elipse 43">
              <a:hlinkClick r:id="rId10" action="ppaction://hlinksldjump"/>
              <a:extLst>
                <a:ext uri="{FF2B5EF4-FFF2-40B4-BE49-F238E27FC236}">
                  <a16:creationId xmlns:a16="http://schemas.microsoft.com/office/drawing/2014/main" id="{66CF09AA-CEE8-5206-991C-F6C1CB05D00D}"/>
                </a:ext>
              </a:extLst>
            </p:cNvPr>
            <p:cNvSpPr/>
            <p:nvPr/>
          </p:nvSpPr>
          <p:spPr>
            <a:xfrm>
              <a:off x="4820199" y="5168061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Elipse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8D0B9E9C-DDF9-9FC9-D1DE-0398D0A7946E}"/>
                </a:ext>
              </a:extLst>
            </p:cNvPr>
            <p:cNvSpPr/>
            <p:nvPr/>
          </p:nvSpPr>
          <p:spPr>
            <a:xfrm>
              <a:off x="4820199" y="5779876"/>
              <a:ext cx="303701" cy="30194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Elipse 45">
              <a:hlinkClick r:id="rId12" action="ppaction://hlinksldjump"/>
              <a:extLst>
                <a:ext uri="{FF2B5EF4-FFF2-40B4-BE49-F238E27FC236}">
                  <a16:creationId xmlns:a16="http://schemas.microsoft.com/office/drawing/2014/main" id="{2B437C9B-8B90-AC4A-E7E4-6B9834F6C6E3}"/>
                </a:ext>
              </a:extLst>
            </p:cNvPr>
            <p:cNvSpPr/>
            <p:nvPr/>
          </p:nvSpPr>
          <p:spPr>
            <a:xfrm>
              <a:off x="4820199" y="4363392"/>
              <a:ext cx="303701" cy="3019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Elipse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41340B90-EF0D-2627-B833-0D8B37D7CF3D}"/>
                </a:ext>
              </a:extLst>
            </p:cNvPr>
            <p:cNvSpPr/>
            <p:nvPr/>
          </p:nvSpPr>
          <p:spPr>
            <a:xfrm>
              <a:off x="14345199" y="8052381"/>
              <a:ext cx="303701" cy="3019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08EF7215-A33C-44D3-2F7B-42EC0D51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dirty="0"/>
              <a:t>Indicadores Cuadro de mando integral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22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eneración de valor&#10;Ingresos">
            <a:extLst>
              <a:ext uri="{FF2B5EF4-FFF2-40B4-BE49-F238E27FC236}">
                <a16:creationId xmlns:a16="http://schemas.microsoft.com/office/drawing/2014/main" id="{C47C6CD5-7DCC-1657-DF25-BC4EDA909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497300" cy="12357099"/>
          </a:xfrm>
          <a:prstGeom prst="rect">
            <a:avLst/>
          </a:prstGeom>
        </p:spPr>
      </p:pic>
      <p:sp>
        <p:nvSpPr>
          <p:cNvPr id="2" name="Flecha: cheurón 1">
            <a:hlinkClick r:id="rId3" action="ppaction://hlinksldjump"/>
            <a:extLst>
              <a:ext uri="{FF2B5EF4-FFF2-40B4-BE49-F238E27FC236}">
                <a16:creationId xmlns:a16="http://schemas.microsoft.com/office/drawing/2014/main" id="{13C744C8-9566-3E1D-5E48-5D544A89E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7E07E20-02FF-A5BC-0D0E-E8349A74D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Generación de valor - Ingresos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Generación de valor&#10;EBITDA Y Mg EBITDA"/>
          <p:cNvPicPr>
            <a:picLocks noChangeAspect="1"/>
          </p:cNvPicPr>
          <p:nvPr/>
        </p:nvPicPr>
        <p:blipFill rotWithShape="1">
          <a:blip r:embed="rId2" cstate="print"/>
          <a:srcRect l="3348" t="16084" r="3348" b="13001"/>
          <a:stretch/>
        </p:blipFill>
        <p:spPr>
          <a:xfrm>
            <a:off x="0" y="0"/>
            <a:ext cx="16497300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6B549693-1CD2-D06A-7E66-07763C22C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C8DF0D1-3EF1-6AD7-D9E6-7B237E2E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Generación de valor – EBITDA y Mg EBITDA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Generación de valor&#10;Utilidad neta y Mg neto"/>
          <p:cNvPicPr>
            <a:picLocks noChangeAspect="1"/>
          </p:cNvPicPr>
          <p:nvPr/>
        </p:nvPicPr>
        <p:blipFill rotWithShape="1">
          <a:blip r:embed="rId2" cstate="print"/>
          <a:srcRect l="3811" t="16701" r="3348" b="13001"/>
          <a:stretch/>
        </p:blipFill>
        <p:spPr>
          <a:xfrm>
            <a:off x="-28073" y="0"/>
            <a:ext cx="16525373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4A82E686-4DAE-DDD8-0850-5B2EB805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CE17535-A8B1-46A9-D060-8E259DF2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Generación de valor – Utilidad neta y Mg neto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s y Mercados&#10;Universalización"/>
          <p:cNvPicPr>
            <a:picLocks noChangeAspect="1"/>
          </p:cNvPicPr>
          <p:nvPr/>
        </p:nvPicPr>
        <p:blipFill rotWithShape="1">
          <a:blip r:embed="rId2" cstate="print"/>
          <a:srcRect l="3350" t="16701" r="2887" b="12384"/>
          <a:stretch/>
        </p:blipFill>
        <p:spPr>
          <a:xfrm>
            <a:off x="14411" y="0"/>
            <a:ext cx="16410167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6C19033A-A10C-D264-3429-DF0536CA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5288FCA-6DBC-C314-8AEF-5C129D068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- Universalización</a:t>
            </a: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 y Mercados&#10;Quejas"/>
          <p:cNvPicPr>
            <a:picLocks noChangeAspect="1"/>
          </p:cNvPicPr>
          <p:nvPr/>
        </p:nvPicPr>
        <p:blipFill rotWithShape="1">
          <a:blip r:embed="rId2" cstate="print"/>
          <a:srcRect l="4272" t="16701" r="3811" b="13617"/>
          <a:stretch/>
        </p:blipFill>
        <p:spPr>
          <a:xfrm>
            <a:off x="33885" y="0"/>
            <a:ext cx="16639923" cy="12357100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AA37BF53-A9E0-D57A-1D4C-01B37965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B12A28C-F8A5-520F-6CFC-7CB69282B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- Quejas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 y Mercados&#10;Reclamos"/>
          <p:cNvPicPr>
            <a:picLocks noChangeAspect="1"/>
          </p:cNvPicPr>
          <p:nvPr/>
        </p:nvPicPr>
        <p:blipFill rotWithShape="1">
          <a:blip r:embed="rId2" cstate="print"/>
          <a:srcRect l="3348" t="16701" r="3810" b="12384"/>
          <a:stretch/>
        </p:blipFill>
        <p:spPr>
          <a:xfrm>
            <a:off x="0" y="0"/>
            <a:ext cx="16497300" cy="12357099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0BD1CA89-52E7-9D2B-7F1F-E2464BA1C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1450" y="11664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D742F13-EFEF-B0C5-3919-219019639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- Reclamos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Clientes y Mercados&#10;Participación de cartera"/>
          <p:cNvPicPr>
            <a:picLocks noChangeAspect="1"/>
          </p:cNvPicPr>
          <p:nvPr/>
        </p:nvPicPr>
        <p:blipFill rotWithShape="1">
          <a:blip r:embed="rId2" cstate="print"/>
          <a:srcRect l="3350" t="16701" r="2887" b="13001"/>
          <a:stretch/>
        </p:blipFill>
        <p:spPr>
          <a:xfrm>
            <a:off x="9692" y="0"/>
            <a:ext cx="16487608" cy="12357099"/>
          </a:xfrm>
          <a:prstGeom prst="rect">
            <a:avLst/>
          </a:prstGeom>
        </p:spPr>
      </p:pic>
      <p:sp>
        <p:nvSpPr>
          <p:cNvPr id="3" name="Flecha: cheurón 2">
            <a:hlinkClick r:id="rId3" action="ppaction://hlinksldjump"/>
            <a:extLst>
              <a:ext uri="{FF2B5EF4-FFF2-40B4-BE49-F238E27FC236}">
                <a16:creationId xmlns:a16="http://schemas.microsoft.com/office/drawing/2014/main" id="{75F4A890-6D7E-58D8-7B3D-9350C3703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47650" y="8235950"/>
            <a:ext cx="533400" cy="38100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29D213D-60D8-2424-304B-312E3C6AD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dirty="0"/>
              <a:t>Clientes y Mercados – Participación de cartera</a:t>
            </a:r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ebbfa72-b3b6-4c1f-8b23-058d4f67f013}" enabled="1" method="Privileged" siteId="{bf1ce8b5-5d39-4bc5-ad6e-07b3e4d7d67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517</Words>
  <Application>Microsoft Office PowerPoint</Application>
  <PresentationFormat>Personalizado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Segoe UI</vt:lpstr>
      <vt:lpstr>Office Theme</vt:lpstr>
      <vt:lpstr>Cuadro de mando integral marzo 2024</vt:lpstr>
      <vt:lpstr>Indicadores Cuadro de mando integral</vt:lpstr>
      <vt:lpstr>Generación de valor - Ingresos</vt:lpstr>
      <vt:lpstr>Generación de valor – EBITDA y Mg EBITDA</vt:lpstr>
      <vt:lpstr>Generación de valor – Utilidad neta y Mg neto</vt:lpstr>
      <vt:lpstr>Clientes y Mercados - Universalización</vt:lpstr>
      <vt:lpstr>Clientes y Mercados - Quejas</vt:lpstr>
      <vt:lpstr>Clientes y Mercados - Reclamos</vt:lpstr>
      <vt:lpstr>Clientes y Mercados – Participación de cartera</vt:lpstr>
      <vt:lpstr>Clientes y Mercados – Cartera en mora</vt:lpstr>
      <vt:lpstr>Operaciones – Continuidad en recolección</vt:lpstr>
      <vt:lpstr>Operaciones – Continuidad en barrido y limpieza</vt:lpstr>
      <vt:lpstr>Operaciones – Índice de lesiones incapacitantes - ILI</vt:lpstr>
      <vt:lpstr>Operaciones - Inversiones</vt:lpstr>
      <vt:lpstr>Operaciones – Inversiones Ejecución física</vt:lpstr>
      <vt:lpstr>Gracias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officegen</dc:creator>
  <cp:lastModifiedBy>MARCELA VIVIANA PATARROYO GONZALEZ</cp:lastModifiedBy>
  <cp:revision>9</cp:revision>
  <dcterms:created xsi:type="dcterms:W3CDTF">2024-04-16T08:13:40Z</dcterms:created>
  <dcterms:modified xsi:type="dcterms:W3CDTF">2024-09-02T15:41:53Z</dcterms:modified>
</cp:coreProperties>
</file>