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58" r:id="rId4"/>
    <p:sldId id="259" r:id="rId5"/>
    <p:sldId id="260" r:id="rId6"/>
    <p:sldId id="262" r:id="rId7"/>
    <p:sldId id="267" r:id="rId8"/>
    <p:sldId id="268" r:id="rId9"/>
    <p:sldId id="263" r:id="rId10"/>
    <p:sldId id="264" r:id="rId11"/>
    <p:sldId id="270" r:id="rId12"/>
    <p:sldId id="271" r:id="rId13"/>
    <p:sldId id="272" r:id="rId14"/>
  </p:sldIdLst>
  <p:sldSz cx="9144000" cy="5143500" type="screen16x9"/>
  <p:notesSz cx="12357100" cy="16497300"/>
  <p:defaultTextStyle>
    <a:defPPr>
      <a:defRPr lang="en-US"/>
    </a:defPPr>
    <a:lvl1pPr marL="0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60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719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9079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439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799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8158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518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878" algn="l" defTabSz="452719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9" userDrawn="1">
          <p15:clr>
            <a:srgbClr val="A4A3A4"/>
          </p15:clr>
        </p15:guide>
        <p15:guide id="2" pos="15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2A9B9-78FE-4ECB-9B16-6E1465EA59F0}" v="61" dt="2025-07-21T19:34:3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06" y="96"/>
      </p:cViewPr>
      <p:guideLst>
        <p:guide orient="horz" pos="899"/>
        <p:guide pos="15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PATRICIA ALVAREZ PEREIRA" userId="ec27db76-7d59-4b7d-a413-a70ad0a994cc" providerId="ADAL" clId="{DFC2A9B9-78FE-4ECB-9B16-6E1465EA59F0}"/>
    <pc:docChg chg="undo custSel addSld delSld modSld sldOrd">
      <pc:chgData name="NORA PATRICIA ALVAREZ PEREIRA" userId="ec27db76-7d59-4b7d-a413-a70ad0a994cc" providerId="ADAL" clId="{DFC2A9B9-78FE-4ECB-9B16-6E1465EA59F0}" dt="2025-08-12T20:51:18.966" v="1239" actId="20577"/>
      <pc:docMkLst>
        <pc:docMk/>
      </pc:docMkLst>
      <pc:sldChg chg="addSp delSp modSp mod">
        <pc:chgData name="NORA PATRICIA ALVAREZ PEREIRA" userId="ec27db76-7d59-4b7d-a413-a70ad0a994cc" providerId="ADAL" clId="{DFC2A9B9-78FE-4ECB-9B16-6E1465EA59F0}" dt="2025-07-21T19:30:40.816" v="1221"/>
        <pc:sldMkLst>
          <pc:docMk/>
          <pc:sldMk cId="0" sldId="258"/>
        </pc:sldMkLst>
        <pc:spChg chg="add mod">
          <ac:chgData name="NORA PATRICIA ALVAREZ PEREIRA" userId="ec27db76-7d59-4b7d-a413-a70ad0a994cc" providerId="ADAL" clId="{DFC2A9B9-78FE-4ECB-9B16-6E1465EA59F0}" dt="2025-07-21T19:30:40.816" v="1221"/>
          <ac:spMkLst>
            <pc:docMk/>
            <pc:sldMk cId="0" sldId="258"/>
            <ac:spMk id="4" creationId="{18AA8663-535C-719A-F2AD-2348909A111B}"/>
          </ac:spMkLst>
        </pc:spChg>
        <pc:spChg chg="add mod">
          <ac:chgData name="NORA PATRICIA ALVAREZ PEREIRA" userId="ec27db76-7d59-4b7d-a413-a70ad0a994cc" providerId="ADAL" clId="{DFC2A9B9-78FE-4ECB-9B16-6E1465EA59F0}" dt="2025-07-17T19:04:40.104" v="160" actId="6549"/>
          <ac:spMkLst>
            <pc:docMk/>
            <pc:sldMk cId="0" sldId="258"/>
            <ac:spMk id="9" creationId="{BD1E4D4A-4C83-25D3-8F34-D53FE2A5B53F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10" creationId="{08D0EA46-AF36-34CC-03DF-798F7D68E4E5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11" creationId="{1D1C88BC-320A-EDB9-14E0-04EDFC04CADD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12" creationId="{6E527D6E-E510-187B-3D19-FBF2F2284B57}"/>
          </ac:spMkLst>
        </pc:spChg>
        <pc:spChg chg="add mod">
          <ac:chgData name="NORA PATRICIA ALVAREZ PEREIRA" userId="ec27db76-7d59-4b7d-a413-a70ad0a994cc" providerId="ADAL" clId="{DFC2A9B9-78FE-4ECB-9B16-6E1465EA59F0}" dt="2025-07-17T19:07:14.439" v="196" actId="20577"/>
          <ac:spMkLst>
            <pc:docMk/>
            <pc:sldMk cId="0" sldId="258"/>
            <ac:spMk id="14" creationId="{B3CC04E2-15C5-2EBE-3843-CF322388E23F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19" creationId="{713A6170-86F6-61DB-CAF4-C74B59938C6A}"/>
          </ac:spMkLst>
        </pc:spChg>
        <pc:spChg chg="add mod">
          <ac:chgData name="NORA PATRICIA ALVAREZ PEREIRA" userId="ec27db76-7d59-4b7d-a413-a70ad0a994cc" providerId="ADAL" clId="{DFC2A9B9-78FE-4ECB-9B16-6E1465EA59F0}" dt="2025-07-17T18:54:20.983" v="38" actId="20577"/>
          <ac:spMkLst>
            <pc:docMk/>
            <pc:sldMk cId="0" sldId="258"/>
            <ac:spMk id="21" creationId="{20AFF21A-1484-7759-4F78-A913B8F49C5E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22" creationId="{343FFFCF-AD2C-1B6C-70DA-FBB0737ABA7F}"/>
          </ac:spMkLst>
        </pc:spChg>
        <pc:spChg chg="add mod">
          <ac:chgData name="NORA PATRICIA ALVAREZ PEREIRA" userId="ec27db76-7d59-4b7d-a413-a70ad0a994cc" providerId="ADAL" clId="{DFC2A9B9-78FE-4ECB-9B16-6E1465EA59F0}" dt="2025-07-17T19:03:53.753" v="150" actId="1036"/>
          <ac:spMkLst>
            <pc:docMk/>
            <pc:sldMk cId="0" sldId="258"/>
            <ac:spMk id="23" creationId="{A701D976-27FC-B56E-071D-7EC64C45BB72}"/>
          </ac:spMkLst>
        </pc:spChg>
        <pc:grpChg chg="add mod">
          <ac:chgData name="NORA PATRICIA ALVAREZ PEREIRA" userId="ec27db76-7d59-4b7d-a413-a70ad0a994cc" providerId="ADAL" clId="{DFC2A9B9-78FE-4ECB-9B16-6E1465EA59F0}" dt="2025-07-17T19:04:12.111" v="152" actId="1076"/>
          <ac:grpSpMkLst>
            <pc:docMk/>
            <pc:sldMk cId="0" sldId="258"/>
            <ac:grpSpMk id="8" creationId="{0653E251-A95D-51A5-B166-9FEFAD36FDCD}"/>
          </ac:grpSpMkLst>
        </pc:grpChg>
        <pc:graphicFrameChg chg="add mod topLvl">
          <ac:chgData name="NORA PATRICIA ALVAREZ PEREIRA" userId="ec27db76-7d59-4b7d-a413-a70ad0a994cc" providerId="ADAL" clId="{DFC2A9B9-78FE-4ECB-9B16-6E1465EA59F0}" dt="2025-07-17T18:53:28.786" v="28" actId="14100"/>
          <ac:graphicFrameMkLst>
            <pc:docMk/>
            <pc:sldMk cId="0" sldId="258"/>
            <ac:graphicFrameMk id="5" creationId="{D16AE974-1D79-00B6-7DE7-64F8E834C42C}"/>
          </ac:graphicFrameMkLst>
        </pc:graphicFrameChg>
        <pc:picChg chg="mod">
          <ac:chgData name="NORA PATRICIA ALVAREZ PEREIRA" userId="ec27db76-7d59-4b7d-a413-a70ad0a994cc" providerId="ADAL" clId="{DFC2A9B9-78FE-4ECB-9B16-6E1465EA59F0}" dt="2025-07-17T18:51:54.174" v="14" actId="164"/>
          <ac:picMkLst>
            <pc:docMk/>
            <pc:sldMk cId="0" sldId="258"/>
            <ac:picMk id="3" creationId="{89503EF6-F253-74DB-A453-7B15D4B1E480}"/>
          </ac:picMkLst>
        </pc:picChg>
        <pc:picChg chg="add mod">
          <ac:chgData name="NORA PATRICIA ALVAREZ PEREIRA" userId="ec27db76-7d59-4b7d-a413-a70ad0a994cc" providerId="ADAL" clId="{DFC2A9B9-78FE-4ECB-9B16-6E1465EA59F0}" dt="2025-07-17T18:51:54.174" v="14" actId="164"/>
          <ac:picMkLst>
            <pc:docMk/>
            <pc:sldMk cId="0" sldId="258"/>
            <ac:picMk id="7" creationId="{F3BB2115-A9A6-55F6-B0CB-F73FF0ED6712}"/>
          </ac:picMkLst>
        </pc:picChg>
        <pc:picChg chg="add mod">
          <ac:chgData name="NORA PATRICIA ALVAREZ PEREIRA" userId="ec27db76-7d59-4b7d-a413-a70ad0a994cc" providerId="ADAL" clId="{DFC2A9B9-78FE-4ECB-9B16-6E1465EA59F0}" dt="2025-07-17T19:03:53.753" v="150" actId="1036"/>
          <ac:picMkLst>
            <pc:docMk/>
            <pc:sldMk cId="0" sldId="258"/>
            <ac:picMk id="16" creationId="{5405D674-5034-3F69-0DAD-668710FB4005}"/>
          </ac:picMkLst>
        </pc:picChg>
        <pc:picChg chg="mod">
          <ac:chgData name="NORA PATRICIA ALVAREZ PEREIRA" userId="ec27db76-7d59-4b7d-a413-a70ad0a994cc" providerId="ADAL" clId="{DFC2A9B9-78FE-4ECB-9B16-6E1465EA59F0}" dt="2025-07-17T19:03:53.753" v="150" actId="1036"/>
          <ac:picMkLst>
            <pc:docMk/>
            <pc:sldMk cId="0" sldId="258"/>
            <ac:picMk id="17" creationId="{72EB2927-9EDD-90BD-F123-2C149E305386}"/>
          </ac:picMkLst>
        </pc:picChg>
        <pc:picChg chg="mod">
          <ac:chgData name="NORA PATRICIA ALVAREZ PEREIRA" userId="ec27db76-7d59-4b7d-a413-a70ad0a994cc" providerId="ADAL" clId="{DFC2A9B9-78FE-4ECB-9B16-6E1465EA59F0}" dt="2025-07-17T19:03:53.753" v="150" actId="1036"/>
          <ac:picMkLst>
            <pc:docMk/>
            <pc:sldMk cId="0" sldId="258"/>
            <ac:picMk id="18" creationId="{CFDF18AB-98C1-E1AF-7694-09D0460CEA25}"/>
          </ac:picMkLst>
        </pc:picChg>
        <pc:picChg chg="add mod">
          <ac:chgData name="NORA PATRICIA ALVAREZ PEREIRA" userId="ec27db76-7d59-4b7d-a413-a70ad0a994cc" providerId="ADAL" clId="{DFC2A9B9-78FE-4ECB-9B16-6E1465EA59F0}" dt="2025-07-17T19:03:53.753" v="150" actId="1036"/>
          <ac:picMkLst>
            <pc:docMk/>
            <pc:sldMk cId="0" sldId="258"/>
            <ac:picMk id="20" creationId="{08E9E7C8-826C-103B-6624-35401C310ED9}"/>
          </ac:picMkLst>
        </pc:picChg>
      </pc:sldChg>
      <pc:sldChg chg="addSp modSp mod">
        <pc:chgData name="NORA PATRICIA ALVAREZ PEREIRA" userId="ec27db76-7d59-4b7d-a413-a70ad0a994cc" providerId="ADAL" clId="{DFC2A9B9-78FE-4ECB-9B16-6E1465EA59F0}" dt="2025-07-21T19:30:45.809" v="1222"/>
        <pc:sldMkLst>
          <pc:docMk/>
          <pc:sldMk cId="0" sldId="259"/>
        </pc:sldMkLst>
        <pc:spChg chg="add mod">
          <ac:chgData name="NORA PATRICIA ALVAREZ PEREIRA" userId="ec27db76-7d59-4b7d-a413-a70ad0a994cc" providerId="ADAL" clId="{DFC2A9B9-78FE-4ECB-9B16-6E1465EA59F0}" dt="2025-07-21T19:30:45.809" v="1222"/>
          <ac:spMkLst>
            <pc:docMk/>
            <pc:sldMk cId="0" sldId="259"/>
            <ac:spMk id="6" creationId="{80C5BB0F-A0F6-C389-2E0B-ED274DFE154B}"/>
          </ac:spMkLst>
        </pc:spChg>
        <pc:spChg chg="add mod">
          <ac:chgData name="NORA PATRICIA ALVAREZ PEREIRA" userId="ec27db76-7d59-4b7d-a413-a70ad0a994cc" providerId="ADAL" clId="{DFC2A9B9-78FE-4ECB-9B16-6E1465EA59F0}" dt="2025-07-17T19:18:01.383" v="262" actId="6549"/>
          <ac:spMkLst>
            <pc:docMk/>
            <pc:sldMk cId="0" sldId="259"/>
            <ac:spMk id="8" creationId="{28DA431A-6726-B993-5A04-FE2C4D700989}"/>
          </ac:spMkLst>
        </pc:spChg>
        <pc:graphicFrameChg chg="add mod">
          <ac:chgData name="NORA PATRICIA ALVAREZ PEREIRA" userId="ec27db76-7d59-4b7d-a413-a70ad0a994cc" providerId="ADAL" clId="{DFC2A9B9-78FE-4ECB-9B16-6E1465EA59F0}" dt="2025-07-17T19:15:39.824" v="204" actId="403"/>
          <ac:graphicFrameMkLst>
            <pc:docMk/>
            <pc:sldMk cId="0" sldId="259"/>
            <ac:graphicFrameMk id="7" creationId="{CAB3FF7A-E8FE-4AD5-7000-C1241B097DF7}"/>
          </ac:graphicFrameMkLst>
        </pc:graphicFrame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9" creationId="{154C2E4F-F706-B2CE-F3DA-ADAEDE1DBAF9}"/>
          </ac:picMkLst>
        </pc:pic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10" creationId="{9A830C3F-7845-339D-C35F-640383DF0DE2}"/>
          </ac:picMkLst>
        </pc:pic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11" creationId="{04B4534C-8B7D-7F17-92FA-39FB03492C36}"/>
          </ac:picMkLst>
        </pc:pic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12" creationId="{693426DB-8427-5F0C-17E9-97D399A621EE}"/>
          </ac:picMkLst>
        </pc:pic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13" creationId="{6D310635-C2E1-3239-8CAC-FA0887022F53}"/>
          </ac:picMkLst>
        </pc:picChg>
        <pc:picChg chg="add mod">
          <ac:chgData name="NORA PATRICIA ALVAREZ PEREIRA" userId="ec27db76-7d59-4b7d-a413-a70ad0a994cc" providerId="ADAL" clId="{DFC2A9B9-78FE-4ECB-9B16-6E1465EA59F0}" dt="2025-07-17T19:16:09.283" v="205"/>
          <ac:picMkLst>
            <pc:docMk/>
            <pc:sldMk cId="0" sldId="259"/>
            <ac:picMk id="14" creationId="{DE15D1AB-571B-E5CF-2643-CDAD65DABCD2}"/>
          </ac:picMkLst>
        </pc:picChg>
      </pc:sldChg>
      <pc:sldChg chg="addSp modSp mod">
        <pc:chgData name="NORA PATRICIA ALVAREZ PEREIRA" userId="ec27db76-7d59-4b7d-a413-a70ad0a994cc" providerId="ADAL" clId="{DFC2A9B9-78FE-4ECB-9B16-6E1465EA59F0}" dt="2025-07-21T19:30:47.495" v="1223"/>
        <pc:sldMkLst>
          <pc:docMk/>
          <pc:sldMk cId="0" sldId="260"/>
        </pc:sldMkLst>
        <pc:spChg chg="add mod">
          <ac:chgData name="NORA PATRICIA ALVAREZ PEREIRA" userId="ec27db76-7d59-4b7d-a413-a70ad0a994cc" providerId="ADAL" clId="{DFC2A9B9-78FE-4ECB-9B16-6E1465EA59F0}" dt="2025-07-17T19:18:59.441" v="263"/>
          <ac:spMkLst>
            <pc:docMk/>
            <pc:sldMk cId="0" sldId="260"/>
            <ac:spMk id="3" creationId="{0A92BA77-4296-AB42-FEFF-1A035C87F701}"/>
          </ac:spMkLst>
        </pc:spChg>
        <pc:spChg chg="add mod">
          <ac:chgData name="NORA PATRICIA ALVAREZ PEREIRA" userId="ec27db76-7d59-4b7d-a413-a70ad0a994cc" providerId="ADAL" clId="{DFC2A9B9-78FE-4ECB-9B16-6E1465EA59F0}" dt="2025-07-17T19:21:34.446" v="424" actId="123"/>
          <ac:spMkLst>
            <pc:docMk/>
            <pc:sldMk cId="0" sldId="260"/>
            <ac:spMk id="4" creationId="{F86AE41E-AEC2-DF41-37BE-ED5649BA3676}"/>
          </ac:spMkLst>
        </pc:spChg>
        <pc:spChg chg="add mod">
          <ac:chgData name="NORA PATRICIA ALVAREZ PEREIRA" userId="ec27db76-7d59-4b7d-a413-a70ad0a994cc" providerId="ADAL" clId="{DFC2A9B9-78FE-4ECB-9B16-6E1465EA59F0}" dt="2025-07-21T19:30:47.495" v="1223"/>
          <ac:spMkLst>
            <pc:docMk/>
            <pc:sldMk cId="0" sldId="260"/>
            <ac:spMk id="5" creationId="{54CEBFA0-883F-7408-C935-9D163EAECF40}"/>
          </ac:spMkLst>
        </pc:spChg>
      </pc:sldChg>
      <pc:sldChg chg="del">
        <pc:chgData name="NORA PATRICIA ALVAREZ PEREIRA" userId="ec27db76-7d59-4b7d-a413-a70ad0a994cc" providerId="ADAL" clId="{DFC2A9B9-78FE-4ECB-9B16-6E1465EA59F0}" dt="2025-07-17T19:21:44.533" v="425" actId="2696"/>
        <pc:sldMkLst>
          <pc:docMk/>
          <pc:sldMk cId="0" sldId="261"/>
        </pc:sldMkLst>
      </pc:sldChg>
      <pc:sldChg chg="addSp modSp mod">
        <pc:chgData name="NORA PATRICIA ALVAREZ PEREIRA" userId="ec27db76-7d59-4b7d-a413-a70ad0a994cc" providerId="ADAL" clId="{DFC2A9B9-78FE-4ECB-9B16-6E1465EA59F0}" dt="2025-07-21T19:30:49.211" v="1224"/>
        <pc:sldMkLst>
          <pc:docMk/>
          <pc:sldMk cId="0" sldId="262"/>
        </pc:sldMkLst>
        <pc:spChg chg="add mod">
          <ac:chgData name="NORA PATRICIA ALVAREZ PEREIRA" userId="ec27db76-7d59-4b7d-a413-a70ad0a994cc" providerId="ADAL" clId="{DFC2A9B9-78FE-4ECB-9B16-6E1465EA59F0}" dt="2025-07-21T19:30:49.211" v="1224"/>
          <ac:spMkLst>
            <pc:docMk/>
            <pc:sldMk cId="0" sldId="262"/>
            <ac:spMk id="5" creationId="{730432DA-514A-D0F2-6A5A-EFE41B2D6D25}"/>
          </ac:spMkLst>
        </pc:spChg>
        <pc:spChg chg="add mod">
          <ac:chgData name="NORA PATRICIA ALVAREZ PEREIRA" userId="ec27db76-7d59-4b7d-a413-a70ad0a994cc" providerId="ADAL" clId="{DFC2A9B9-78FE-4ECB-9B16-6E1465EA59F0}" dt="2025-07-17T19:35:53.837" v="568" actId="404"/>
          <ac:spMkLst>
            <pc:docMk/>
            <pc:sldMk cId="0" sldId="262"/>
            <ac:spMk id="6" creationId="{537CAC26-1CF6-14D1-62FD-15B67059DB77}"/>
          </ac:spMkLst>
        </pc:spChg>
        <pc:graphicFrameChg chg="add mod">
          <ac:chgData name="NORA PATRICIA ALVAREZ PEREIRA" userId="ec27db76-7d59-4b7d-a413-a70ad0a994cc" providerId="ADAL" clId="{DFC2A9B9-78FE-4ECB-9B16-6E1465EA59F0}" dt="2025-07-17T19:32:37.100" v="428" actId="1076"/>
          <ac:graphicFrameMkLst>
            <pc:docMk/>
            <pc:sldMk cId="0" sldId="262"/>
            <ac:graphicFrameMk id="4" creationId="{4ABF35D6-717B-129F-7D43-75D9D9B806DD}"/>
          </ac:graphicFrameMkLst>
        </pc:graphicFrameChg>
      </pc:sldChg>
      <pc:sldChg chg="addSp modSp mod">
        <pc:chgData name="NORA PATRICIA ALVAREZ PEREIRA" userId="ec27db76-7d59-4b7d-a413-a70ad0a994cc" providerId="ADAL" clId="{DFC2A9B9-78FE-4ECB-9B16-6E1465EA59F0}" dt="2025-07-21T19:34:37.186" v="1232"/>
        <pc:sldMkLst>
          <pc:docMk/>
          <pc:sldMk cId="0" sldId="263"/>
        </pc:sldMkLst>
        <pc:spChg chg="mod">
          <ac:chgData name="NORA PATRICIA ALVAREZ PEREIRA" userId="ec27db76-7d59-4b7d-a413-a70ad0a994cc" providerId="ADAL" clId="{DFC2A9B9-78FE-4ECB-9B16-6E1465EA59F0}" dt="2025-07-17T19:56:37.743" v="732"/>
          <ac:spMkLst>
            <pc:docMk/>
            <pc:sldMk cId="0" sldId="263"/>
            <ac:spMk id="5" creationId="{EF942BA1-E4A7-67B6-386A-D398B6A46601}"/>
          </ac:spMkLst>
        </pc:spChg>
        <pc:spChg chg="mod">
          <ac:chgData name="NORA PATRICIA ALVAREZ PEREIRA" userId="ec27db76-7d59-4b7d-a413-a70ad0a994cc" providerId="ADAL" clId="{DFC2A9B9-78FE-4ECB-9B16-6E1465EA59F0}" dt="2025-07-17T19:56:37.743" v="732"/>
          <ac:spMkLst>
            <pc:docMk/>
            <pc:sldMk cId="0" sldId="263"/>
            <ac:spMk id="6" creationId="{C9F33109-5CE1-9DE9-D4AB-45048323B823}"/>
          </ac:spMkLst>
        </pc:spChg>
        <pc:spChg chg="add mod">
          <ac:chgData name="NORA PATRICIA ALVAREZ PEREIRA" userId="ec27db76-7d59-4b7d-a413-a70ad0a994cc" providerId="ADAL" clId="{DFC2A9B9-78FE-4ECB-9B16-6E1465EA59F0}" dt="2025-07-17T19:56:37.743" v="732"/>
          <ac:spMkLst>
            <pc:docMk/>
            <pc:sldMk cId="0" sldId="263"/>
            <ac:spMk id="7" creationId="{494532FA-B989-2943-FD4F-820AAE7FD241}"/>
          </ac:spMkLst>
        </pc:spChg>
        <pc:spChg chg="add mod">
          <ac:chgData name="NORA PATRICIA ALVAREZ PEREIRA" userId="ec27db76-7d59-4b7d-a413-a70ad0a994cc" providerId="ADAL" clId="{DFC2A9B9-78FE-4ECB-9B16-6E1465EA59F0}" dt="2025-07-21T19:30:54.959" v="1226"/>
          <ac:spMkLst>
            <pc:docMk/>
            <pc:sldMk cId="0" sldId="263"/>
            <ac:spMk id="9" creationId="{DC7EB518-5FCB-DB86-E3D8-5D018532A53A}"/>
          </ac:spMkLst>
        </pc:spChg>
        <pc:grpChg chg="add mod">
          <ac:chgData name="NORA PATRICIA ALVAREZ PEREIRA" userId="ec27db76-7d59-4b7d-a413-a70ad0a994cc" providerId="ADAL" clId="{DFC2A9B9-78FE-4ECB-9B16-6E1465EA59F0}" dt="2025-07-17T19:56:37.743" v="732"/>
          <ac:grpSpMkLst>
            <pc:docMk/>
            <pc:sldMk cId="0" sldId="263"/>
            <ac:grpSpMk id="4" creationId="{A55685E6-9D82-D74E-D8E0-E3E738F4AA0F}"/>
          </ac:grpSpMkLst>
        </pc:grpChg>
        <pc:graphicFrameChg chg="add mod">
          <ac:chgData name="NORA PATRICIA ALVAREZ PEREIRA" userId="ec27db76-7d59-4b7d-a413-a70ad0a994cc" providerId="ADAL" clId="{DFC2A9B9-78FE-4ECB-9B16-6E1465EA59F0}" dt="2025-07-21T19:34:37.186" v="1232"/>
          <ac:graphicFrameMkLst>
            <pc:docMk/>
            <pc:sldMk cId="0" sldId="263"/>
            <ac:graphicFrameMk id="3" creationId="{48A85DDB-8767-4FD1-A4AB-D0702A796FED}"/>
          </ac:graphicFrameMkLst>
        </pc:graphicFrameChg>
        <pc:picChg chg="mod">
          <ac:chgData name="NORA PATRICIA ALVAREZ PEREIRA" userId="ec27db76-7d59-4b7d-a413-a70ad0a994cc" providerId="ADAL" clId="{DFC2A9B9-78FE-4ECB-9B16-6E1465EA59F0}" dt="2025-07-17T19:56:42.812" v="734" actId="1076"/>
          <ac:picMkLst>
            <pc:docMk/>
            <pc:sldMk cId="0" sldId="263"/>
            <ac:picMk id="2" creationId="{00000000-0000-0000-0000-000000000000}"/>
          </ac:picMkLst>
        </pc:picChg>
        <pc:picChg chg="add mod">
          <ac:chgData name="NORA PATRICIA ALVAREZ PEREIRA" userId="ec27db76-7d59-4b7d-a413-a70ad0a994cc" providerId="ADAL" clId="{DFC2A9B9-78FE-4ECB-9B16-6E1465EA59F0}" dt="2025-07-17T19:56:37.743" v="732"/>
          <ac:picMkLst>
            <pc:docMk/>
            <pc:sldMk cId="0" sldId="263"/>
            <ac:picMk id="8" creationId="{B568D708-F666-E819-6D4B-8AB79D221035}"/>
          </ac:picMkLst>
        </pc:picChg>
      </pc:sldChg>
      <pc:sldChg chg="addSp delSp modSp mod">
        <pc:chgData name="NORA PATRICIA ALVAREZ PEREIRA" userId="ec27db76-7d59-4b7d-a413-a70ad0a994cc" providerId="ADAL" clId="{DFC2A9B9-78FE-4ECB-9B16-6E1465EA59F0}" dt="2025-08-12T20:51:18.966" v="1239" actId="20577"/>
        <pc:sldMkLst>
          <pc:docMk/>
          <pc:sldMk cId="0" sldId="264"/>
        </pc:sldMkLst>
        <pc:spChg chg="add mod">
          <ac:chgData name="NORA PATRICIA ALVAREZ PEREIRA" userId="ec27db76-7d59-4b7d-a413-a70ad0a994cc" providerId="ADAL" clId="{DFC2A9B9-78FE-4ECB-9B16-6E1465EA59F0}" dt="2025-07-21T19:30:57.052" v="1227"/>
          <ac:spMkLst>
            <pc:docMk/>
            <pc:sldMk cId="0" sldId="264"/>
            <ac:spMk id="3" creationId="{612F13A7-1FAA-339E-04FC-4A6F8CF43A58}"/>
          </ac:spMkLst>
        </pc:spChg>
        <pc:spChg chg="add mod ord">
          <ac:chgData name="NORA PATRICIA ALVAREZ PEREIRA" userId="ec27db76-7d59-4b7d-a413-a70ad0a994cc" providerId="ADAL" clId="{DFC2A9B9-78FE-4ECB-9B16-6E1465EA59F0}" dt="2025-08-12T20:51:18.966" v="1239" actId="20577"/>
          <ac:spMkLst>
            <pc:docMk/>
            <pc:sldMk cId="0" sldId="264"/>
            <ac:spMk id="7" creationId="{B23F803A-AD37-78DF-93F1-F12C6AA93251}"/>
          </ac:spMkLst>
        </pc:spChg>
        <pc:spChg chg="add mod ord">
          <ac:chgData name="NORA PATRICIA ALVAREZ PEREIRA" userId="ec27db76-7d59-4b7d-a413-a70ad0a994cc" providerId="ADAL" clId="{DFC2A9B9-78FE-4ECB-9B16-6E1465EA59F0}" dt="2025-07-17T20:01:52.121" v="781" actId="552"/>
          <ac:spMkLst>
            <pc:docMk/>
            <pc:sldMk cId="0" sldId="264"/>
            <ac:spMk id="8" creationId="{1BA68C63-8E2A-C779-C019-583B842E4EE7}"/>
          </ac:spMkLst>
        </pc:spChg>
        <pc:spChg chg="add mod ord">
          <ac:chgData name="NORA PATRICIA ALVAREZ PEREIRA" userId="ec27db76-7d59-4b7d-a413-a70ad0a994cc" providerId="ADAL" clId="{DFC2A9B9-78FE-4ECB-9B16-6E1465EA59F0}" dt="2025-07-17T20:01:52.121" v="781" actId="552"/>
          <ac:spMkLst>
            <pc:docMk/>
            <pc:sldMk cId="0" sldId="264"/>
            <ac:spMk id="9" creationId="{15C3A615-9C59-98F8-33CC-B0AEA2CCDD51}"/>
          </ac:spMkLst>
        </pc:spChg>
        <pc:spChg chg="mod">
          <ac:chgData name="NORA PATRICIA ALVAREZ PEREIRA" userId="ec27db76-7d59-4b7d-a413-a70ad0a994cc" providerId="ADAL" clId="{DFC2A9B9-78FE-4ECB-9B16-6E1465EA59F0}" dt="2025-07-17T19:59:42.459" v="741"/>
          <ac:spMkLst>
            <pc:docMk/>
            <pc:sldMk cId="0" sldId="264"/>
            <ac:spMk id="12" creationId="{FD771C1C-8CF9-4A2A-FE7A-478B63D43C2F}"/>
          </ac:spMkLst>
        </pc:spChg>
        <pc:spChg chg="mod">
          <ac:chgData name="NORA PATRICIA ALVAREZ PEREIRA" userId="ec27db76-7d59-4b7d-a413-a70ad0a994cc" providerId="ADAL" clId="{DFC2A9B9-78FE-4ECB-9B16-6E1465EA59F0}" dt="2025-07-17T19:59:42.459" v="741"/>
          <ac:spMkLst>
            <pc:docMk/>
            <pc:sldMk cId="0" sldId="264"/>
            <ac:spMk id="13" creationId="{FEDA9876-1977-3133-85ED-3136200C76E7}"/>
          </ac:spMkLst>
        </pc:spChg>
        <pc:spChg chg="mod">
          <ac:chgData name="NORA PATRICIA ALVAREZ PEREIRA" userId="ec27db76-7d59-4b7d-a413-a70ad0a994cc" providerId="ADAL" clId="{DFC2A9B9-78FE-4ECB-9B16-6E1465EA59F0}" dt="2025-07-17T20:00:03.351" v="746" actId="20577"/>
          <ac:spMkLst>
            <pc:docMk/>
            <pc:sldMk cId="0" sldId="264"/>
            <ac:spMk id="14" creationId="{9A733E1C-6F16-9648-7A3E-2E81F865A0F6}"/>
          </ac:spMkLst>
        </pc:spChg>
        <pc:spChg chg="add mod">
          <ac:chgData name="NORA PATRICIA ALVAREZ PEREIRA" userId="ec27db76-7d59-4b7d-a413-a70ad0a994cc" providerId="ADAL" clId="{DFC2A9B9-78FE-4ECB-9B16-6E1465EA59F0}" dt="2025-07-17T20:02:21.670" v="786" actId="404"/>
          <ac:spMkLst>
            <pc:docMk/>
            <pc:sldMk cId="0" sldId="264"/>
            <ac:spMk id="15" creationId="{1B798100-4D79-7B53-118A-F737D20EE747}"/>
          </ac:spMkLst>
        </pc:spChg>
        <pc:grpChg chg="add mod ord">
          <ac:chgData name="NORA PATRICIA ALVAREZ PEREIRA" userId="ec27db76-7d59-4b7d-a413-a70ad0a994cc" providerId="ADAL" clId="{DFC2A9B9-78FE-4ECB-9B16-6E1465EA59F0}" dt="2025-07-17T20:02:15.835" v="785" actId="14100"/>
          <ac:grpSpMkLst>
            <pc:docMk/>
            <pc:sldMk cId="0" sldId="264"/>
            <ac:grpSpMk id="10" creationId="{D4CF09D7-D987-7918-7DDA-166DDE285E58}"/>
          </ac:grpSpMkLst>
        </pc:grpChg>
        <pc:grpChg chg="mod">
          <ac:chgData name="NORA PATRICIA ALVAREZ PEREIRA" userId="ec27db76-7d59-4b7d-a413-a70ad0a994cc" providerId="ADAL" clId="{DFC2A9B9-78FE-4ECB-9B16-6E1465EA59F0}" dt="2025-07-17T19:59:42.459" v="741"/>
          <ac:grpSpMkLst>
            <pc:docMk/>
            <pc:sldMk cId="0" sldId="264"/>
            <ac:grpSpMk id="11" creationId="{B9FD85C2-E8AD-1042-95F7-574C01E4D0D0}"/>
          </ac:grpSpMkLst>
        </pc:grpChg>
        <pc:picChg chg="add mod">
          <ac:chgData name="NORA PATRICIA ALVAREZ PEREIRA" userId="ec27db76-7d59-4b7d-a413-a70ad0a994cc" providerId="ADAL" clId="{DFC2A9B9-78FE-4ECB-9B16-6E1465EA59F0}" dt="2025-07-17T19:58:30.213" v="740" actId="14100"/>
          <ac:picMkLst>
            <pc:docMk/>
            <pc:sldMk cId="0" sldId="264"/>
            <ac:picMk id="6" creationId="{FED625D9-7975-778F-D62A-F59F5CF349F9}"/>
          </ac:picMkLst>
        </pc:picChg>
      </pc:sldChg>
      <pc:sldChg chg="addSp delSp modSp mod ord">
        <pc:chgData name="NORA PATRICIA ALVAREZ PEREIRA" userId="ec27db76-7d59-4b7d-a413-a70ad0a994cc" providerId="ADAL" clId="{DFC2A9B9-78FE-4ECB-9B16-6E1465EA59F0}" dt="2025-07-21T19:30:52.102" v="1225"/>
        <pc:sldMkLst>
          <pc:docMk/>
          <pc:sldMk cId="0" sldId="267"/>
        </pc:sldMkLst>
        <pc:spChg chg="add mod">
          <ac:chgData name="NORA PATRICIA ALVAREZ PEREIRA" userId="ec27db76-7d59-4b7d-a413-a70ad0a994cc" providerId="ADAL" clId="{DFC2A9B9-78FE-4ECB-9B16-6E1465EA59F0}" dt="2025-07-21T19:30:52.102" v="1225"/>
          <ac:spMkLst>
            <pc:docMk/>
            <pc:sldMk cId="0" sldId="267"/>
            <ac:spMk id="3" creationId="{6403D91D-871F-B1D4-F2B9-5CCB3EA1CAB0}"/>
          </ac:spMkLst>
        </pc:spChg>
      </pc:sldChg>
      <pc:sldChg chg="addSp modSp mod ord">
        <pc:chgData name="NORA PATRICIA ALVAREZ PEREIRA" userId="ec27db76-7d59-4b7d-a413-a70ad0a994cc" providerId="ADAL" clId="{DFC2A9B9-78FE-4ECB-9B16-6E1465EA59F0}" dt="2025-07-21T19:31:59.752" v="1231"/>
        <pc:sldMkLst>
          <pc:docMk/>
          <pc:sldMk cId="0" sldId="268"/>
        </pc:sldMkLst>
        <pc:spChg chg="add mod">
          <ac:chgData name="NORA PATRICIA ALVAREZ PEREIRA" userId="ec27db76-7d59-4b7d-a413-a70ad0a994cc" providerId="ADAL" clId="{DFC2A9B9-78FE-4ECB-9B16-6E1465EA59F0}" dt="2025-07-21T19:31:59.752" v="1231"/>
          <ac:spMkLst>
            <pc:docMk/>
            <pc:sldMk cId="0" sldId="268"/>
            <ac:spMk id="3" creationId="{7C9BE98E-58F8-593C-0C7C-1094A454E46E}"/>
          </ac:spMkLst>
        </pc:spChg>
        <pc:spChg chg="add mod">
          <ac:chgData name="NORA PATRICIA ALVAREZ PEREIRA" userId="ec27db76-7d59-4b7d-a413-a70ad0a994cc" providerId="ADAL" clId="{DFC2A9B9-78FE-4ECB-9B16-6E1465EA59F0}" dt="2025-07-17T19:43:56.923" v="708" actId="404"/>
          <ac:spMkLst>
            <pc:docMk/>
            <pc:sldMk cId="0" sldId="268"/>
            <ac:spMk id="5" creationId="{3948D069-5FAF-B069-BDBC-32AE35ED0AAC}"/>
          </ac:spMkLst>
        </pc:spChg>
        <pc:spChg chg="add mod">
          <ac:chgData name="NORA PATRICIA ALVAREZ PEREIRA" userId="ec27db76-7d59-4b7d-a413-a70ad0a994cc" providerId="ADAL" clId="{DFC2A9B9-78FE-4ECB-9B16-6E1465EA59F0}" dt="2025-07-17T19:45:03.514" v="713" actId="20577"/>
          <ac:spMkLst>
            <pc:docMk/>
            <pc:sldMk cId="0" sldId="268"/>
            <ac:spMk id="6" creationId="{BC6912EE-A8A1-D41D-6F97-DF3337A12290}"/>
          </ac:spMkLst>
        </pc:spChg>
        <pc:graphicFrameChg chg="add mod">
          <ac:chgData name="NORA PATRICIA ALVAREZ PEREIRA" userId="ec27db76-7d59-4b7d-a413-a70ad0a994cc" providerId="ADAL" clId="{DFC2A9B9-78FE-4ECB-9B16-6E1465EA59F0}" dt="2025-07-17T19:41:13.665" v="634" actId="14100"/>
          <ac:graphicFrameMkLst>
            <pc:docMk/>
            <pc:sldMk cId="0" sldId="268"/>
            <ac:graphicFrameMk id="4" creationId="{C7F27420-E85A-68CC-56F7-49D15014847B}"/>
          </ac:graphicFrameMkLst>
        </pc:graphicFrameChg>
        <pc:graphicFrameChg chg="add mod modGraphic">
          <ac:chgData name="NORA PATRICIA ALVAREZ PEREIRA" userId="ec27db76-7d59-4b7d-a413-a70ad0a994cc" providerId="ADAL" clId="{DFC2A9B9-78FE-4ECB-9B16-6E1465EA59F0}" dt="2025-07-17T19:47:47.187" v="722" actId="14100"/>
          <ac:graphicFrameMkLst>
            <pc:docMk/>
            <pc:sldMk cId="0" sldId="268"/>
            <ac:graphicFrameMk id="7" creationId="{BD5E90CA-8E1A-340B-2D31-C2FDB2179505}"/>
          </ac:graphicFrameMkLst>
        </pc:graphicFrameChg>
      </pc:sldChg>
      <pc:sldChg chg="addSp modSp">
        <pc:chgData name="NORA PATRICIA ALVAREZ PEREIRA" userId="ec27db76-7d59-4b7d-a413-a70ad0a994cc" providerId="ADAL" clId="{DFC2A9B9-78FE-4ECB-9B16-6E1465EA59F0}" dt="2025-07-21T19:30:58.872" v="1228"/>
        <pc:sldMkLst>
          <pc:docMk/>
          <pc:sldMk cId="0" sldId="270"/>
        </pc:sldMkLst>
        <pc:spChg chg="add mod">
          <ac:chgData name="NORA PATRICIA ALVAREZ PEREIRA" userId="ec27db76-7d59-4b7d-a413-a70ad0a994cc" providerId="ADAL" clId="{DFC2A9B9-78FE-4ECB-9B16-6E1465EA59F0}" dt="2025-07-21T19:30:58.872" v="1228"/>
          <ac:spMkLst>
            <pc:docMk/>
            <pc:sldMk cId="0" sldId="270"/>
            <ac:spMk id="3" creationId="{E2384870-4FF8-675D-8F19-065FCDEF717D}"/>
          </ac:spMkLst>
        </pc:spChg>
      </pc:sldChg>
      <pc:sldChg chg="addSp delSp modSp mod">
        <pc:chgData name="NORA PATRICIA ALVAREZ PEREIRA" userId="ec27db76-7d59-4b7d-a413-a70ad0a994cc" providerId="ADAL" clId="{DFC2A9B9-78FE-4ECB-9B16-6E1465EA59F0}" dt="2025-07-21T19:35:12.966" v="1234" actId="20577"/>
        <pc:sldMkLst>
          <pc:docMk/>
          <pc:sldMk cId="0" sldId="271"/>
        </pc:sldMkLst>
        <pc:spChg chg="add mod">
          <ac:chgData name="NORA PATRICIA ALVAREZ PEREIRA" userId="ec27db76-7d59-4b7d-a413-a70ad0a994cc" providerId="ADAL" clId="{DFC2A9B9-78FE-4ECB-9B16-6E1465EA59F0}" dt="2025-07-21T19:31:04.227" v="1230" actId="1076"/>
          <ac:spMkLst>
            <pc:docMk/>
            <pc:sldMk cId="0" sldId="271"/>
            <ac:spMk id="3" creationId="{05A309FB-BA9C-2F7C-238C-1C445D2A33CC}"/>
          </ac:spMkLst>
        </pc:spChg>
        <pc:spChg chg="add mod">
          <ac:chgData name="NORA PATRICIA ALVAREZ PEREIRA" userId="ec27db76-7d59-4b7d-a413-a70ad0a994cc" providerId="ADAL" clId="{DFC2A9B9-78FE-4ECB-9B16-6E1465EA59F0}" dt="2025-07-21T13:28:34.177" v="1136" actId="1037"/>
          <ac:spMkLst>
            <pc:docMk/>
            <pc:sldMk cId="0" sldId="271"/>
            <ac:spMk id="4" creationId="{3EA941E6-E78D-7773-AB84-8E937D8C2D25}"/>
          </ac:spMkLst>
        </pc:spChg>
        <pc:spChg chg="add mod">
          <ac:chgData name="NORA PATRICIA ALVAREZ PEREIRA" userId="ec27db76-7d59-4b7d-a413-a70ad0a994cc" providerId="ADAL" clId="{DFC2A9B9-78FE-4ECB-9B16-6E1465EA59F0}" dt="2025-07-21T13:27:44.363" v="1126" actId="1035"/>
          <ac:spMkLst>
            <pc:docMk/>
            <pc:sldMk cId="0" sldId="271"/>
            <ac:spMk id="8" creationId="{B8300BE3-E090-3950-8260-C608E7D64A51}"/>
          </ac:spMkLst>
        </pc:spChg>
        <pc:spChg chg="add mod">
          <ac:chgData name="NORA PATRICIA ALVAREZ PEREIRA" userId="ec27db76-7d59-4b7d-a413-a70ad0a994cc" providerId="ADAL" clId="{DFC2A9B9-78FE-4ECB-9B16-6E1465EA59F0}" dt="2025-07-21T13:27:59.708" v="1128" actId="1035"/>
          <ac:spMkLst>
            <pc:docMk/>
            <pc:sldMk cId="0" sldId="271"/>
            <ac:spMk id="10" creationId="{1D560DE1-3127-8727-94EB-CFE43208F178}"/>
          </ac:spMkLst>
        </pc:spChg>
        <pc:spChg chg="add mod">
          <ac:chgData name="NORA PATRICIA ALVAREZ PEREIRA" userId="ec27db76-7d59-4b7d-a413-a70ad0a994cc" providerId="ADAL" clId="{DFC2A9B9-78FE-4ECB-9B16-6E1465EA59F0}" dt="2025-07-21T13:28:09.055" v="1129" actId="1035"/>
          <ac:spMkLst>
            <pc:docMk/>
            <pc:sldMk cId="0" sldId="271"/>
            <ac:spMk id="12" creationId="{AFCE8A87-2689-8221-26CA-7DBA6711D844}"/>
          </ac:spMkLst>
        </pc:spChg>
        <pc:spChg chg="add mod">
          <ac:chgData name="NORA PATRICIA ALVAREZ PEREIRA" userId="ec27db76-7d59-4b7d-a413-a70ad0a994cc" providerId="ADAL" clId="{DFC2A9B9-78FE-4ECB-9B16-6E1465EA59F0}" dt="2025-07-21T13:28:18.567" v="1131" actId="1035"/>
          <ac:spMkLst>
            <pc:docMk/>
            <pc:sldMk cId="0" sldId="271"/>
            <ac:spMk id="14" creationId="{5AE077E0-D6BC-3C31-A633-EE3BB4D6F1F9}"/>
          </ac:spMkLst>
        </pc:spChg>
        <pc:graphicFrameChg chg="add mod modGraphic">
          <ac:chgData name="NORA PATRICIA ALVAREZ PEREIRA" userId="ec27db76-7d59-4b7d-a413-a70ad0a994cc" providerId="ADAL" clId="{DFC2A9B9-78FE-4ECB-9B16-6E1465EA59F0}" dt="2025-07-21T19:35:12.966" v="1234" actId="20577"/>
          <ac:graphicFrameMkLst>
            <pc:docMk/>
            <pc:sldMk cId="0" sldId="271"/>
            <ac:graphicFrameMk id="5" creationId="{51C13143-9C2F-D0EE-FAB5-A3580CA8BEBD}"/>
          </ac:graphicFrameMkLst>
        </pc:graphicFrameChg>
        <pc:cxnChg chg="add mod">
          <ac:chgData name="NORA PATRICIA ALVAREZ PEREIRA" userId="ec27db76-7d59-4b7d-a413-a70ad0a994cc" providerId="ADAL" clId="{DFC2A9B9-78FE-4ECB-9B16-6E1465EA59F0}" dt="2025-07-21T13:27:52.963" v="1127" actId="1035"/>
          <ac:cxnSpMkLst>
            <pc:docMk/>
            <pc:sldMk cId="0" sldId="271"/>
            <ac:cxnSpMk id="16" creationId="{A88E2193-4999-6D36-C8AB-BE5A4FDB7661}"/>
          </ac:cxnSpMkLst>
        </pc:cxnChg>
        <pc:cxnChg chg="add mod">
          <ac:chgData name="NORA PATRICIA ALVAREZ PEREIRA" userId="ec27db76-7d59-4b7d-a413-a70ad0a994cc" providerId="ADAL" clId="{DFC2A9B9-78FE-4ECB-9B16-6E1465EA59F0}" dt="2025-07-21T13:28:09.055" v="1129" actId="1035"/>
          <ac:cxnSpMkLst>
            <pc:docMk/>
            <pc:sldMk cId="0" sldId="271"/>
            <ac:cxnSpMk id="19" creationId="{EFEFC9C0-844A-BFF5-0D3D-5A45BDE265B4}"/>
          </ac:cxnSpMkLst>
        </pc:cxnChg>
        <pc:cxnChg chg="add mod">
          <ac:chgData name="NORA PATRICIA ALVAREZ PEREIRA" userId="ec27db76-7d59-4b7d-a413-a70ad0a994cc" providerId="ADAL" clId="{DFC2A9B9-78FE-4ECB-9B16-6E1465EA59F0}" dt="2025-07-21T13:28:14.245" v="1130" actId="1035"/>
          <ac:cxnSpMkLst>
            <pc:docMk/>
            <pc:sldMk cId="0" sldId="271"/>
            <ac:cxnSpMk id="20" creationId="{95D50878-9B66-C149-FEA1-ED0B089E9695}"/>
          </ac:cxnSpMkLst>
        </pc:cxnChg>
        <pc:cxnChg chg="add mod">
          <ac:chgData name="NORA PATRICIA ALVAREZ PEREIRA" userId="ec27db76-7d59-4b7d-a413-a70ad0a994cc" providerId="ADAL" clId="{DFC2A9B9-78FE-4ECB-9B16-6E1465EA59F0}" dt="2025-07-21T13:28:24.078" v="1132" actId="1035"/>
          <ac:cxnSpMkLst>
            <pc:docMk/>
            <pc:sldMk cId="0" sldId="271"/>
            <ac:cxnSpMk id="21" creationId="{304D903A-FB0F-DBD1-B8E2-2E5934A5C4B8}"/>
          </ac:cxnSpMkLst>
        </pc:cxnChg>
      </pc:sldChg>
      <pc:sldChg chg="del">
        <pc:chgData name="NORA PATRICIA ALVAREZ PEREIRA" userId="ec27db76-7d59-4b7d-a413-a70ad0a994cc" providerId="ADAL" clId="{DFC2A9B9-78FE-4ECB-9B16-6E1465EA59F0}" dt="2025-07-17T20:02:36.971" v="787" actId="47"/>
        <pc:sldMkLst>
          <pc:docMk/>
          <pc:sldMk cId="0" sldId="273"/>
        </pc:sldMkLst>
      </pc:sldChg>
      <pc:sldChg chg="addSp delSp modSp new mod">
        <pc:chgData name="NORA PATRICIA ALVAREZ PEREIRA" userId="ec27db76-7d59-4b7d-a413-a70ad0a994cc" providerId="ADAL" clId="{DFC2A9B9-78FE-4ECB-9B16-6E1465EA59F0}" dt="2025-07-17T20:26:52.539" v="820" actId="14100"/>
        <pc:sldMkLst>
          <pc:docMk/>
          <pc:sldMk cId="3660012516" sldId="273"/>
        </pc:sldMkLst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4" creationId="{E3F772FD-2F88-81A4-DEAF-016272C28D42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14" creationId="{CDE45167-2D6A-2F06-50AC-02F5BC178062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19" creationId="{307CF242-8D9C-D538-2888-4E83A357673B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21" creationId="{CF8A2DE0-D10E-3135-D7F1-89A88D103D1C}"/>
          </ac:spMkLst>
        </pc:spChg>
        <pc:spChg chg="mod">
          <ac:chgData name="NORA PATRICIA ALVAREZ PEREIRA" userId="ec27db76-7d59-4b7d-a413-a70ad0a994cc" providerId="ADAL" clId="{DFC2A9B9-78FE-4ECB-9B16-6E1465EA59F0}" dt="2025-07-17T20:26:52.539" v="820" actId="14100"/>
          <ac:spMkLst>
            <pc:docMk/>
            <pc:sldMk cId="3660012516" sldId="273"/>
            <ac:spMk id="24" creationId="{3B3BB9CC-FA0E-5C6C-D7D4-2571AEF21FCA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26" creationId="{27A8858C-5D6C-140A-322D-446D2D8BA3AD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31" creationId="{67FD4D7B-BBFB-F0AA-671B-92D1D5C54429}"/>
          </ac:spMkLst>
        </pc:spChg>
        <pc:spChg chg="mod">
          <ac:chgData name="NORA PATRICIA ALVAREZ PEREIRA" userId="ec27db76-7d59-4b7d-a413-a70ad0a994cc" providerId="ADAL" clId="{DFC2A9B9-78FE-4ECB-9B16-6E1465EA59F0}" dt="2025-07-17T20:26:49.940" v="819" actId="14100"/>
          <ac:spMkLst>
            <pc:docMk/>
            <pc:sldMk cId="3660012516" sldId="273"/>
            <ac:spMk id="33" creationId="{0F2FB390-A976-9AD7-5D44-4335BE64150C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43" creationId="{4023B47B-BC60-4601-0918-52AE41459A33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47" creationId="{AA4F9593-4A84-50E2-38B5-982D0BE27428}"/>
          </ac:spMkLst>
        </pc:spChg>
        <pc:spChg chg="mod">
          <ac:chgData name="NORA PATRICIA ALVAREZ PEREIRA" userId="ec27db76-7d59-4b7d-a413-a70ad0a994cc" providerId="ADAL" clId="{DFC2A9B9-78FE-4ECB-9B16-6E1465EA59F0}" dt="2025-07-17T20:26:06.749" v="812" actId="1035"/>
          <ac:spMkLst>
            <pc:docMk/>
            <pc:sldMk cId="3660012516" sldId="273"/>
            <ac:spMk id="62" creationId="{85CF3821-9013-B160-A825-808427D2440A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63" creationId="{BAACAB9B-1977-1F5E-A893-97078540F9D5}"/>
          </ac:spMkLst>
        </pc:spChg>
        <pc:spChg chg="add mod">
          <ac:chgData name="NORA PATRICIA ALVAREZ PEREIRA" userId="ec27db76-7d59-4b7d-a413-a70ad0a994cc" providerId="ADAL" clId="{DFC2A9B9-78FE-4ECB-9B16-6E1465EA59F0}" dt="2025-07-17T20:26:12.126" v="814" actId="1035"/>
          <ac:spMkLst>
            <pc:docMk/>
            <pc:sldMk cId="3660012516" sldId="273"/>
            <ac:spMk id="68" creationId="{1F7D61C4-A3B7-E2A9-C382-89BA0A255510}"/>
          </ac:spMkLst>
        </pc:spChg>
        <pc:picChg chg="add mod ord">
          <ac:chgData name="NORA PATRICIA ALVAREZ PEREIRA" userId="ec27db76-7d59-4b7d-a413-a70ad0a994cc" providerId="ADAL" clId="{DFC2A9B9-78FE-4ECB-9B16-6E1465EA59F0}" dt="2025-07-17T20:25:52.844" v="810" actId="14100"/>
          <ac:picMkLst>
            <pc:docMk/>
            <pc:sldMk cId="3660012516" sldId="273"/>
            <ac:picMk id="74" creationId="{727AB7B4-7072-F6BD-55DF-48F7F1DA625F}"/>
          </ac:picMkLst>
        </pc:picChg>
      </pc:sldChg>
      <pc:sldChg chg="modSp add del mod">
        <pc:chgData name="NORA PATRICIA ALVAREZ PEREIRA" userId="ec27db76-7d59-4b7d-a413-a70ad0a994cc" providerId="ADAL" clId="{DFC2A9B9-78FE-4ECB-9B16-6E1465EA59F0}" dt="2025-07-17T20:24:19.474" v="795"/>
        <pc:sldMkLst>
          <pc:docMk/>
          <pc:sldMk cId="2167133681" sldId="21474835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pmco-my.sharepoint.com/personal/nora_alvarez_emvarias_com_co/Documents/A&#209;O%202025/CMI/6-Junio%202025/PLANTILLA%20CMI-%20FINAN%20JUN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Hoja1!$B$3:$B$4</c:f>
              <c:strCache>
                <c:ptCount val="2"/>
                <c:pt idx="0">
                  <c:v>Ebitda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703-4501-8E60-C849BF6A03F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703-4501-8E60-C849BF6A03F5}"/>
              </c:ext>
            </c:extLst>
          </c:dPt>
          <c:dLbls>
            <c:dLbl>
              <c:idx val="0"/>
              <c:layout>
                <c:manualLayout>
                  <c:x val="-5.5555555555555558E-3"/>
                  <c:y val="0.4377880184331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3-4501-8E60-C849BF6A03F5}"/>
                </c:ext>
              </c:extLst>
            </c:dLbl>
            <c:dLbl>
              <c:idx val="1"/>
              <c:layout>
                <c:manualLayout>
                  <c:x val="-5.5555555555555558E-3"/>
                  <c:y val="0.2903225806451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3-4501-8E60-C849BF6A03F5}"/>
                </c:ext>
              </c:extLst>
            </c:dLbl>
            <c:dLbl>
              <c:idx val="2"/>
              <c:layout>
                <c:manualLayout>
                  <c:x val="-2.7777777777777779E-3"/>
                  <c:y val="0.2534562211981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03-4501-8E60-C849BF6A0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Hoja1!$A$5:$A$7</c:f>
              <c:strCache>
                <c:ptCount val="3"/>
                <c:pt idx="0">
                  <c:v>Ejec Jun 2024</c:v>
                </c:pt>
                <c:pt idx="1">
                  <c:v>Ppto</c:v>
                </c:pt>
                <c:pt idx="2">
                  <c:v>Ejec  Jun 2025</c:v>
                </c:pt>
              </c:strCache>
            </c:strRef>
          </c:cat>
          <c:val>
            <c:numRef>
              <c:f>Hoja1!$B$5:$B$7</c:f>
              <c:numCache>
                <c:formatCode>"$"#,##0_);\("$"#,##0\)</c:formatCode>
                <c:ptCount val="3"/>
                <c:pt idx="0">
                  <c:v>57517.940723220054</c:v>
                </c:pt>
                <c:pt idx="1">
                  <c:v>28825.490952489956</c:v>
                </c:pt>
                <c:pt idx="2">
                  <c:v>56383.723040449957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03-4501-8E60-C849BF6A0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273568"/>
        <c:axId val="1953269248"/>
      </c:barChart>
      <c:lineChart>
        <c:grouping val="standard"/>
        <c:varyColors val="0"/>
        <c:ser>
          <c:idx val="1"/>
          <c:order val="1"/>
          <c:tx>
            <c:strRef>
              <c:f>Hoja1!$C$3:$C$4</c:f>
              <c:strCache>
                <c:ptCount val="2"/>
                <c:pt idx="0">
                  <c:v>Margen Ebitda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-1.382488479262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03-4501-8E60-C849BF6A03F5}"/>
                </c:ext>
              </c:extLst>
            </c:dLbl>
            <c:dLbl>
              <c:idx val="1"/>
              <c:layout>
                <c:manualLayout>
                  <c:x val="-3.0555555555555555E-2"/>
                  <c:y val="-5.529953917050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03-4501-8E60-C849BF6A03F5}"/>
                </c:ext>
              </c:extLst>
            </c:dLbl>
            <c:dLbl>
              <c:idx val="2"/>
              <c:layout>
                <c:manualLayout>
                  <c:x val="5.5555555555554534E-3"/>
                  <c:y val="-5.529953917050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03-4501-8E60-C849BF6A0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Hoja1!$A$5:$A$7</c:f>
              <c:strCache>
                <c:ptCount val="3"/>
                <c:pt idx="0">
                  <c:v>Ejec Jun 2024</c:v>
                </c:pt>
                <c:pt idx="1">
                  <c:v>Ppto</c:v>
                </c:pt>
                <c:pt idx="2">
                  <c:v>Ejec  Jun 2025</c:v>
                </c:pt>
              </c:strCache>
            </c:strRef>
          </c:cat>
          <c:val>
            <c:numRef>
              <c:f>Hoja1!$C$5:$C$7</c:f>
              <c:numCache>
                <c:formatCode>0%</c:formatCode>
                <c:ptCount val="3"/>
                <c:pt idx="0">
                  <c:v>0.28520265547630402</c:v>
                </c:pt>
                <c:pt idx="1">
                  <c:v>0.130406657917851</c:v>
                </c:pt>
                <c:pt idx="2">
                  <c:v>0.24131059084690701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703-4501-8E60-C849BF6A0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271168"/>
        <c:axId val="1953269728"/>
      </c:lineChart>
      <c:catAx>
        <c:axId val="195327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269248"/>
        <c:crosses val="autoZero"/>
        <c:auto val="1"/>
        <c:lblAlgn val="ctr"/>
        <c:lblOffset val="100"/>
        <c:noMultiLvlLbl val="0"/>
      </c:catAx>
      <c:valAx>
        <c:axId val="1953269248"/>
        <c:scaling>
          <c:orientation val="minMax"/>
        </c:scaling>
        <c:delete val="0"/>
        <c:axPos val="l"/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273568"/>
        <c:crosses val="autoZero"/>
        <c:crossBetween val="between"/>
      </c:valAx>
      <c:valAx>
        <c:axId val="195326972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271168"/>
        <c:crosses val="max"/>
        <c:crossBetween val="between"/>
      </c:valAx>
      <c:catAx>
        <c:axId val="195327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326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Hoja1!$I$3:$I$4</c:f>
              <c:strCache>
                <c:ptCount val="2"/>
                <c:pt idx="0">
                  <c:v>Utilidad Neta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2B1-4505-A157-3B11ACB1DFA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2B1-4505-A157-3B11ACB1DFA6}"/>
              </c:ext>
            </c:extLst>
          </c:dPt>
          <c:dLbls>
            <c:dLbl>
              <c:idx val="0"/>
              <c:layout>
                <c:manualLayout>
                  <c:x val="2.5392135107408295E-17"/>
                  <c:y val="0.2078521939953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1-4505-A157-3B11ACB1DFA6}"/>
                </c:ext>
              </c:extLst>
            </c:dLbl>
            <c:dLbl>
              <c:idx val="1"/>
              <c:layout>
                <c:manualLayout>
                  <c:x val="-0.10803324099722991"/>
                  <c:y val="4.157043879907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1-4505-A157-3B11ACB1DFA6}"/>
                </c:ext>
              </c:extLst>
            </c:dLbl>
            <c:dLbl>
              <c:idx val="2"/>
              <c:layout>
                <c:manualLayout>
                  <c:x val="-2.7700831024930748E-3"/>
                  <c:y val="-1.3856812933025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1-4505-A157-3B11ACB1D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Hoja1!$H$5:$H$7</c:f>
              <c:strCache>
                <c:ptCount val="3"/>
                <c:pt idx="0">
                  <c:v>Ejec Jun 2024</c:v>
                </c:pt>
                <c:pt idx="1">
                  <c:v>Ppto</c:v>
                </c:pt>
                <c:pt idx="2">
                  <c:v>Ejec  Jun 2025</c:v>
                </c:pt>
              </c:strCache>
            </c:strRef>
          </c:cat>
          <c:val>
            <c:numRef>
              <c:f>Hoja1!$I$5:$I$7</c:f>
              <c:numCache>
                <c:formatCode>"$"#,##0_);\("$"#,##0\)</c:formatCode>
                <c:ptCount val="3"/>
                <c:pt idx="0">
                  <c:v>9713.1632544100103</c:v>
                </c:pt>
                <c:pt idx="1">
                  <c:v>-4772.5114611101162</c:v>
                </c:pt>
                <c:pt idx="2">
                  <c:v>4616.2786918900192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1-4505-A157-3B11ACB1D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383696"/>
        <c:axId val="1916394736"/>
      </c:barChart>
      <c:lineChart>
        <c:grouping val="standard"/>
        <c:varyColors val="0"/>
        <c:ser>
          <c:idx val="1"/>
          <c:order val="1"/>
          <c:tx>
            <c:strRef>
              <c:f>Hoja1!$J$3:$J$4</c:f>
              <c:strCache>
                <c:ptCount val="2"/>
                <c:pt idx="0">
                  <c:v>Mg Neto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240997229916899E-2"/>
                  <c:y val="-4.6189376443418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B1-4505-A157-3B11ACB1DFA6}"/>
                </c:ext>
              </c:extLst>
            </c:dLbl>
            <c:dLbl>
              <c:idx val="1"/>
              <c:layout>
                <c:manualLayout>
                  <c:x val="-3.6011080332410073E-2"/>
                  <c:y val="-6.004618937644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B1-4505-A157-3B11ACB1DFA6}"/>
                </c:ext>
              </c:extLst>
            </c:dLbl>
            <c:dLbl>
              <c:idx val="2"/>
              <c:layout>
                <c:manualLayout>
                  <c:x val="-3.3240997229916899E-2"/>
                  <c:y val="5.08083140877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B1-4505-A157-3B11ACB1D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Hoja1!$H$5:$H$7</c:f>
              <c:strCache>
                <c:ptCount val="3"/>
                <c:pt idx="0">
                  <c:v>Ejec Jun 2024</c:v>
                </c:pt>
                <c:pt idx="1">
                  <c:v>Ppto</c:v>
                </c:pt>
                <c:pt idx="2">
                  <c:v>Ejec  Jun 2025</c:v>
                </c:pt>
              </c:strCache>
            </c:strRef>
          </c:cat>
          <c:val>
            <c:numRef>
              <c:f>Hoja1!$J$5:$J$7</c:f>
              <c:numCache>
                <c:formatCode>0%</c:formatCode>
                <c:ptCount val="3"/>
                <c:pt idx="0">
                  <c:v>4.7942569348604497E-2</c:v>
                </c:pt>
                <c:pt idx="1">
                  <c:v>-2.1466077786190797E-2</c:v>
                </c:pt>
                <c:pt idx="2">
                  <c:v>1.9441389372254599E-2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2B1-4505-A157-3B11ACB1D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6395696"/>
        <c:axId val="1916389456"/>
      </c:lineChart>
      <c:catAx>
        <c:axId val="191638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6394736"/>
        <c:crosses val="autoZero"/>
        <c:auto val="1"/>
        <c:lblAlgn val="ctr"/>
        <c:lblOffset val="100"/>
        <c:noMultiLvlLbl val="0"/>
      </c:catAx>
      <c:valAx>
        <c:axId val="1916394736"/>
        <c:scaling>
          <c:orientation val="minMax"/>
        </c:scaling>
        <c:delete val="0"/>
        <c:axPos val="l"/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6383696"/>
        <c:crosses val="autoZero"/>
        <c:crossBetween val="between"/>
      </c:valAx>
      <c:valAx>
        <c:axId val="191638945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6395696"/>
        <c:crosses val="max"/>
        <c:crossBetween val="between"/>
      </c:valAx>
      <c:catAx>
        <c:axId val="1916395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6389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p3d>
                <a:contourClr>
                  <a:schemeClr val="bg1">
                    <a:lumMod val="6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24-4AF0-9BC9-3E2772035A1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124-4AF0-9BC9-3E2772035A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24-4AF0-9BC9-3E2772035A18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0.45727482678983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24-4AF0-9BC9-3E2772035A18}"/>
                </c:ext>
              </c:extLst>
            </c:dLbl>
            <c:dLbl>
              <c:idx val="1"/>
              <c:layout>
                <c:manualLayout>
                  <c:x val="2.7777777777777779E-3"/>
                  <c:y val="0.44341801385681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24-4AF0-9BC9-3E2772035A18}"/>
                </c:ext>
              </c:extLst>
            </c:dLbl>
            <c:dLbl>
              <c:idx val="2"/>
              <c:layout>
                <c:manualLayout>
                  <c:x val="2.7777777777777779E-3"/>
                  <c:y val="0.42956120092378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24-4AF0-9BC9-3E2772035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'Presupuesto 2025'!$P$11:$P$13</c:f>
              <c:strCache>
                <c:ptCount val="3"/>
                <c:pt idx="0">
                  <c:v>jun-24</c:v>
                </c:pt>
                <c:pt idx="1">
                  <c:v>Ppto 2024</c:v>
                </c:pt>
                <c:pt idx="2">
                  <c:v>jun-25</c:v>
                </c:pt>
              </c:strCache>
            </c:strRef>
          </c:cat>
          <c:val>
            <c:numRef>
              <c:f>'Presupuesto 2025'!$Q$11:$Q$13</c:f>
              <c:numCache>
                <c:formatCode>_-* #,##0_-;\-* #,##0_-;_-* "-"??_-;_-@_-</c:formatCode>
                <c:ptCount val="3"/>
                <c:pt idx="0">
                  <c:v>369081.98</c:v>
                </c:pt>
                <c:pt idx="1">
                  <c:v>350961.24504217494</c:v>
                </c:pt>
                <c:pt idx="2">
                  <c:v>369081.98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59-475D-BFB6-3A34FC4EC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1996287"/>
        <c:axId val="345408319"/>
        <c:axId val="0"/>
      </c:bar3DChart>
      <c:catAx>
        <c:axId val="93199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5408319"/>
        <c:crosses val="autoZero"/>
        <c:auto val="1"/>
        <c:lblAlgn val="ctr"/>
        <c:lblOffset val="100"/>
        <c:noMultiLvlLbl val="0"/>
      </c:catAx>
      <c:valAx>
        <c:axId val="345408319"/>
        <c:scaling>
          <c:orientation val="minMax"/>
          <c:max val="38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3199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'Usuarios (2)'!$A$24</c:f>
              <c:strCache>
                <c:ptCount val="1"/>
                <c:pt idx="0">
                  <c:v>Usuarios 2024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p3d>
              <a:contourClr>
                <a:schemeClr val="bg1">
                  <a:lumMod val="6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345879959308239E-3"/>
                  <c:y val="0.2681818181818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92-4835-B97D-4A554368B65E}"/>
                </c:ext>
              </c:extLst>
            </c:dLbl>
            <c:dLbl>
              <c:idx val="1"/>
              <c:layout>
                <c:manualLayout>
                  <c:x val="2.0345879959308239E-3"/>
                  <c:y val="0.30454545454545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92-4835-B97D-4A554368B65E}"/>
                </c:ext>
              </c:extLst>
            </c:dLbl>
            <c:dLbl>
              <c:idx val="2"/>
              <c:layout>
                <c:manualLayout>
                  <c:x val="-7.4600698057167001E-17"/>
                  <c:y val="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92-4835-B97D-4A554368B65E}"/>
                </c:ext>
              </c:extLst>
            </c:dLbl>
            <c:dLbl>
              <c:idx val="3"/>
              <c:layout>
                <c:manualLayout>
                  <c:x val="1.49201396114334E-16"/>
                  <c:y val="0.27272727272727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92-4835-B97D-4A554368B65E}"/>
                </c:ext>
              </c:extLst>
            </c:dLbl>
            <c:dLbl>
              <c:idx val="4"/>
              <c:layout>
                <c:manualLayout>
                  <c:x val="-4.0774719673802246E-3"/>
                  <c:y val="0.34843205574912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92-4835-B97D-4A554368B65E}"/>
                </c:ext>
              </c:extLst>
            </c:dLbl>
            <c:dLbl>
              <c:idx val="5"/>
              <c:layout>
                <c:manualLayout>
                  <c:x val="2.0387359836899627E-3"/>
                  <c:y val="0.34378629500580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92-4835-B97D-4A554368B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'Usuarios (2)'!$B$23:$G$23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'Usuarios (2)'!$B$24:$G$24</c:f>
              <c:numCache>
                <c:formatCode>#,##0</c:formatCode>
                <c:ptCount val="6"/>
                <c:pt idx="0">
                  <c:v>969737</c:v>
                </c:pt>
                <c:pt idx="1">
                  <c:v>972919</c:v>
                </c:pt>
                <c:pt idx="2">
                  <c:v>974343</c:v>
                </c:pt>
                <c:pt idx="3">
                  <c:v>977047</c:v>
                </c:pt>
                <c:pt idx="4">
                  <c:v>978489</c:v>
                </c:pt>
                <c:pt idx="5">
                  <c:v>979939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92-4835-B97D-4A554368B65E}"/>
            </c:ext>
          </c:extLst>
        </c:ser>
        <c:ser>
          <c:idx val="1"/>
          <c:order val="1"/>
          <c:tx>
            <c:strRef>
              <c:f>'Usuarios (2)'!$A$25</c:f>
              <c:strCache>
                <c:ptCount val="1"/>
                <c:pt idx="0">
                  <c:v>Usuarios Proyectados 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345879959308239E-3"/>
                  <c:y val="0.309090909090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92-4835-B97D-4A554368B65E}"/>
                </c:ext>
              </c:extLst>
            </c:dLbl>
            <c:dLbl>
              <c:idx val="1"/>
              <c:layout>
                <c:manualLayout>
                  <c:x val="-2.0345879959308985E-3"/>
                  <c:y val="0.28636363636363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92-4835-B97D-4A554368B65E}"/>
                </c:ext>
              </c:extLst>
            </c:dLbl>
            <c:dLbl>
              <c:idx val="2"/>
              <c:layout>
                <c:manualLayout>
                  <c:x val="0"/>
                  <c:y val="0.29545454545454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92-4835-B97D-4A554368B65E}"/>
                </c:ext>
              </c:extLst>
            </c:dLbl>
            <c:dLbl>
              <c:idx val="3"/>
              <c:layout>
                <c:manualLayout>
                  <c:x val="4.0691759918614987E-3"/>
                  <c:y val="0.29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92-4835-B97D-4A554368B65E}"/>
                </c:ext>
              </c:extLst>
            </c:dLbl>
            <c:dLbl>
              <c:idx val="4"/>
              <c:layout>
                <c:manualLayout>
                  <c:x val="0"/>
                  <c:y val="0.3763066202090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92-4835-B97D-4A554368B65E}"/>
                </c:ext>
              </c:extLst>
            </c:dLbl>
            <c:dLbl>
              <c:idx val="5"/>
              <c:layout>
                <c:manualLayout>
                  <c:x val="0"/>
                  <c:y val="0.39488966318234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92-4835-B97D-4A554368B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'Usuarios (2)'!$B$23:$G$23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'Usuarios (2)'!$B$25:$G$25</c:f>
              <c:numCache>
                <c:formatCode>#,##0</c:formatCode>
                <c:ptCount val="6"/>
                <c:pt idx="0">
                  <c:v>992204</c:v>
                </c:pt>
                <c:pt idx="1">
                  <c:v>995337</c:v>
                </c:pt>
                <c:pt idx="2">
                  <c:v>997422</c:v>
                </c:pt>
                <c:pt idx="3">
                  <c:v>999512</c:v>
                </c:pt>
                <c:pt idx="4">
                  <c:v>1001606</c:v>
                </c:pt>
                <c:pt idx="5">
                  <c:v>1003704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92-4835-B97D-4A554368B65E}"/>
            </c:ext>
          </c:extLst>
        </c:ser>
        <c:ser>
          <c:idx val="2"/>
          <c:order val="2"/>
          <c:tx>
            <c:strRef>
              <c:f>'Usuarios (2)'!$A$26</c:f>
              <c:strCache>
                <c:ptCount val="1"/>
                <c:pt idx="0">
                  <c:v>Usuarios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691759918616479E-3"/>
                  <c:y val="0.2590909090909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92-4835-B97D-4A554368B65E}"/>
                </c:ext>
              </c:extLst>
            </c:dLbl>
            <c:dLbl>
              <c:idx val="1"/>
              <c:layout>
                <c:manualLayout>
                  <c:x val="6.1037639877923973E-3"/>
                  <c:y val="0.2590909090909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92-4835-B97D-4A554368B65E}"/>
                </c:ext>
              </c:extLst>
            </c:dLbl>
            <c:dLbl>
              <c:idx val="2"/>
              <c:layout>
                <c:manualLayout>
                  <c:x val="6.1037639877924718E-3"/>
                  <c:y val="0.27272727272727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92-4835-B97D-4A554368B65E}"/>
                </c:ext>
              </c:extLst>
            </c:dLbl>
            <c:dLbl>
              <c:idx val="3"/>
              <c:layout>
                <c:manualLayout>
                  <c:x val="8.1383519837231466E-3"/>
                  <c:y val="0.25454545454545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92-4835-B97D-4A554368B65E}"/>
                </c:ext>
              </c:extLst>
            </c:dLbl>
            <c:dLbl>
              <c:idx val="4"/>
              <c:layout>
                <c:manualLayout>
                  <c:x val="0"/>
                  <c:y val="0.25087108013937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92-4835-B97D-4A554368B65E}"/>
                </c:ext>
              </c:extLst>
            </c:dLbl>
            <c:dLbl>
              <c:idx val="5"/>
              <c:layout>
                <c:manualLayout>
                  <c:x val="0"/>
                  <c:y val="0.2694541231126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92-4835-B97D-4A554368B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'Usuarios (2)'!$B$23:$G$23</c:f>
              <c:numCache>
                <c:formatCode>mmm\-yy</c:formatCode>
                <c:ptCount val="6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</c:numCache>
            </c:numRef>
          </c:cat>
          <c:val>
            <c:numRef>
              <c:f>'Usuarios (2)'!$B$26:$G$26</c:f>
              <c:numCache>
                <c:formatCode>#,##0</c:formatCode>
                <c:ptCount val="6"/>
                <c:pt idx="0">
                  <c:v>990850</c:v>
                </c:pt>
                <c:pt idx="1">
                  <c:v>992905</c:v>
                </c:pt>
                <c:pt idx="2">
                  <c:v>993944</c:v>
                </c:pt>
                <c:pt idx="3">
                  <c:v>996698</c:v>
                </c:pt>
                <c:pt idx="4">
                  <c:v>998029</c:v>
                </c:pt>
                <c:pt idx="5">
                  <c:v>999458.23615191621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492-4835-B97D-4A554368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6160"/>
        <c:axId val="17876640"/>
        <c:axId val="0"/>
      </c:bar3DChart>
      <c:dateAx>
        <c:axId val="17876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6640"/>
        <c:crosses val="autoZero"/>
        <c:auto val="1"/>
        <c:lblOffset val="100"/>
        <c:baseTimeUnit val="months"/>
      </c:dateAx>
      <c:valAx>
        <c:axId val="178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6160"/>
        <c:crosses val="autoZero"/>
        <c:crossBetween val="between"/>
        <c:majorUnit val="3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998439142132864E-2"/>
          <c:y val="5.6806722142341302E-2"/>
          <c:w val="0.9560024527766483"/>
          <c:h val="0.70525891178326749"/>
        </c:manualLayout>
      </c:layout>
      <c:lineChart>
        <c:grouping val="standard"/>
        <c:varyColors val="0"/>
        <c:ser>
          <c:idx val="0"/>
          <c:order val="0"/>
          <c:tx>
            <c:strRef>
              <c:f>'ACUMULADO 2025'!$A$21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457754231257984E-2"/>
                  <c:y val="4.183730468501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47-4222-ACCB-C291A4198378}"/>
                </c:ext>
              </c:extLst>
            </c:dLbl>
            <c:dLbl>
              <c:idx val="2"/>
              <c:layout>
                <c:manualLayout>
                  <c:x val="-4.1517685470762802E-2"/>
                  <c:y val="-8.517145301592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47-4222-ACCB-C291A4198378}"/>
                </c:ext>
              </c:extLst>
            </c:dLbl>
            <c:dLbl>
              <c:idx val="3"/>
              <c:layout>
                <c:manualLayout>
                  <c:x val="-3.951779696061046E-2"/>
                  <c:y val="4.9098981138704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47-4222-ACCB-C291A4198378}"/>
                </c:ext>
              </c:extLst>
            </c:dLbl>
            <c:dLbl>
              <c:idx val="4"/>
              <c:layout>
                <c:manualLayout>
                  <c:x val="-3.9517796960610384E-2"/>
                  <c:y val="5.4263228606189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47-4222-ACCB-C291A4198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'ACUMULADO 2025'!$B$17:$G$17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'ACUMULADO 2025'!$B$21:$G$21</c:f>
              <c:numCache>
                <c:formatCode>_(* #,##0_);_(* \(#,##0\);_(* "-"_);_(@_)</c:formatCode>
                <c:ptCount val="6"/>
                <c:pt idx="0">
                  <c:v>5625</c:v>
                </c:pt>
                <c:pt idx="1">
                  <c:v>5195</c:v>
                </c:pt>
                <c:pt idx="2">
                  <c:v>5417</c:v>
                </c:pt>
                <c:pt idx="3">
                  <c:v>5416</c:v>
                </c:pt>
                <c:pt idx="4">
                  <c:v>5625</c:v>
                </c:pt>
                <c:pt idx="5">
                  <c:v>5430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47-4222-ACCB-C291A4198378}"/>
            </c:ext>
          </c:extLst>
        </c:ser>
        <c:ser>
          <c:idx val="1"/>
          <c:order val="1"/>
          <c:tx>
            <c:strRef>
              <c:f>'ACUMULADO 2025'!$A$22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517796960610418E-2"/>
                  <c:y val="4.393473367121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47-4222-ACCB-C291A4198378}"/>
                </c:ext>
              </c:extLst>
            </c:dLbl>
            <c:dLbl>
              <c:idx val="2"/>
              <c:layout>
                <c:manualLayout>
                  <c:x val="-3.5518019940305762E-2"/>
                  <c:y val="7.492021847613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47-4222-ACCB-C291A4198378}"/>
                </c:ext>
              </c:extLst>
            </c:dLbl>
            <c:dLbl>
              <c:idx val="3"/>
              <c:layout>
                <c:manualLayout>
                  <c:x val="-6.0295230075642504E-2"/>
                  <c:y val="-6.536010498687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47-4222-ACCB-C291A4198378}"/>
                </c:ext>
              </c:extLst>
            </c:dLbl>
            <c:dLbl>
              <c:idx val="5"/>
              <c:layout>
                <c:manualLayout>
                  <c:x val="-3.9482838279566779E-2"/>
                  <c:y val="2.844199126876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47-4222-ACCB-C291A4198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'ACUMULADO 2025'!$B$17:$G$17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'ACUMULADO 2025'!$B$22:$G$22</c:f>
              <c:numCache>
                <c:formatCode>_(* #,##0_);_(* \(#,##0\);_(* "-"_);_(@_)</c:formatCode>
                <c:ptCount val="6"/>
                <c:pt idx="0">
                  <c:v>5652</c:v>
                </c:pt>
                <c:pt idx="1">
                  <c:v>5024</c:v>
                </c:pt>
                <c:pt idx="2">
                  <c:v>5469</c:v>
                </c:pt>
                <c:pt idx="3">
                  <c:v>5469</c:v>
                </c:pt>
                <c:pt idx="4">
                  <c:v>5760</c:v>
                </c:pt>
                <c:pt idx="5" formatCode="#,##0">
                  <c:v>5333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147-4222-ACCB-C291A41983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5535903"/>
        <c:axId val="1043035487"/>
      </c:lineChart>
      <c:catAx>
        <c:axId val="145553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3035487"/>
        <c:crosses val="autoZero"/>
        <c:auto val="1"/>
        <c:lblAlgn val="ctr"/>
        <c:lblOffset val="100"/>
        <c:noMultiLvlLbl val="0"/>
      </c:catAx>
      <c:valAx>
        <c:axId val="1043035487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45553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54638" cy="827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99288" y="0"/>
            <a:ext cx="5354637" cy="827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801F-6EBF-474F-9E7D-D3084C13EC9D}" type="datetimeFigureOut">
              <a:rPr lang="es-CO" smtClean="0"/>
              <a:t>12/08/2025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2062163"/>
            <a:ext cx="9896475" cy="556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35075" y="7939088"/>
            <a:ext cx="9886950" cy="6496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5670213"/>
            <a:ext cx="5354638" cy="82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99288" y="15670213"/>
            <a:ext cx="5354637" cy="827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5ECB-7B6A-4036-B48C-EA07014648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8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360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719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9079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439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799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8158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4518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878" algn="l" defTabSz="452719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594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 Estación de Transferencia:</a:t>
            </a:r>
            <a:endParaRPr lang="es-CO" sz="594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59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% de avance de la estación de transferencia disminuyó en comparación con el reportado el trimestre anterior debido a:</a:t>
            </a:r>
          </a:p>
          <a:p>
            <a:pPr lvl="0"/>
            <a:r>
              <a:rPr lang="es-CO" sz="59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 en la herramienta para la liberación predial (se paso de un levantamiento de información de Emvarias para la liberación predial a realizar un contrato con la EDU para la aplicación de la PPPAMEP, articulado con el Metro de Medellin para el predio la pañoleta)</a:t>
            </a:r>
          </a:p>
          <a:p>
            <a:pPr lvl="0"/>
            <a:r>
              <a:rPr lang="es-CO" sz="59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 al ajuste al diseño de la estación por el desplazamiento del viaducto del Metro de la 80 en lo que, respecto a vías obligadas, urbanismo y diseño técnico del edificio administrativo y el de Bomberos. Por lo tanto, se debe realizar una actualización de los diseños de aprovechamiento forestal y conectividad ecológica.</a:t>
            </a:r>
          </a:p>
          <a:p>
            <a:r>
              <a:rPr lang="es-CO" sz="594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65ECB-7B6A-4036-B48C-EA070146480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33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120" y="886765"/>
            <a:ext cx="4308028" cy="611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240" y="1617586"/>
            <a:ext cx="3547788" cy="7294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1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4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3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22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74494" y="114315"/>
            <a:ext cx="1140360" cy="24356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413" y="114315"/>
            <a:ext cx="3336610" cy="24356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58" y="1834321"/>
            <a:ext cx="4308028" cy="566948"/>
          </a:xfrm>
        </p:spPr>
        <p:txBody>
          <a:bodyPr anchor="t"/>
          <a:lstStyle>
            <a:lvl1pPr algn="l">
              <a:defRPr sz="1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358" y="1209886"/>
            <a:ext cx="4308028" cy="624435"/>
          </a:xfrm>
        </p:spPr>
        <p:txBody>
          <a:bodyPr anchor="b"/>
          <a:lstStyle>
            <a:lvl1pPr marL="0" indent="0">
              <a:buNone/>
              <a:defRPr sz="832">
                <a:solidFill>
                  <a:schemeClr val="tx1">
                    <a:tint val="75000"/>
                  </a:schemeClr>
                </a:solidFill>
              </a:defRPr>
            </a:lvl1pPr>
            <a:lvl2pPr marL="190287" indent="0">
              <a:buNone/>
              <a:defRPr sz="749">
                <a:solidFill>
                  <a:schemeClr val="tx1">
                    <a:tint val="75000"/>
                  </a:schemeClr>
                </a:solidFill>
              </a:defRPr>
            </a:lvl2pPr>
            <a:lvl3pPr marL="380573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3pPr>
            <a:lvl4pPr marL="570860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4pPr>
            <a:lvl5pPr marL="761147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5pPr>
            <a:lvl6pPr marL="951433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6pPr>
            <a:lvl7pPr marL="1141720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7pPr>
            <a:lvl8pPr marL="1332006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8pPr>
            <a:lvl9pPr marL="1522293" indent="0">
              <a:buNone/>
              <a:defRPr sz="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413" y="666065"/>
            <a:ext cx="2238485" cy="1883880"/>
          </a:xfrm>
        </p:spPr>
        <p:txBody>
          <a:bodyPr/>
          <a:lstStyle>
            <a:lvl1pPr>
              <a:defRPr sz="1165"/>
            </a:lvl1pPr>
            <a:lvl2pPr>
              <a:defRPr sz="999"/>
            </a:lvl2pPr>
            <a:lvl3pPr>
              <a:defRPr sz="832"/>
            </a:lvl3pPr>
            <a:lvl4pPr>
              <a:defRPr sz="749"/>
            </a:lvl4pPr>
            <a:lvl5pPr>
              <a:defRPr sz="749"/>
            </a:lvl5pPr>
            <a:lvl6pPr>
              <a:defRPr sz="749"/>
            </a:lvl6pPr>
            <a:lvl7pPr>
              <a:defRPr sz="749"/>
            </a:lvl7pPr>
            <a:lvl8pPr>
              <a:defRPr sz="749"/>
            </a:lvl8pPr>
            <a:lvl9pPr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6370" y="666065"/>
            <a:ext cx="2238485" cy="1883880"/>
          </a:xfrm>
        </p:spPr>
        <p:txBody>
          <a:bodyPr/>
          <a:lstStyle>
            <a:lvl1pPr>
              <a:defRPr sz="1165"/>
            </a:lvl1pPr>
            <a:lvl2pPr>
              <a:defRPr sz="999"/>
            </a:lvl2pPr>
            <a:lvl3pPr>
              <a:defRPr sz="832"/>
            </a:lvl3pPr>
            <a:lvl4pPr>
              <a:defRPr sz="749"/>
            </a:lvl4pPr>
            <a:lvl5pPr>
              <a:defRPr sz="749"/>
            </a:lvl5pPr>
            <a:lvl6pPr>
              <a:defRPr sz="749"/>
            </a:lvl6pPr>
            <a:lvl7pPr>
              <a:defRPr sz="749"/>
            </a:lvl7pPr>
            <a:lvl8pPr>
              <a:defRPr sz="749"/>
            </a:lvl8pPr>
            <a:lvl9pPr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413" y="638973"/>
            <a:ext cx="2239365" cy="266294"/>
          </a:xfrm>
        </p:spPr>
        <p:txBody>
          <a:bodyPr anchor="b"/>
          <a:lstStyle>
            <a:lvl1pPr marL="0" indent="0">
              <a:buNone/>
              <a:defRPr sz="999" b="1"/>
            </a:lvl1pPr>
            <a:lvl2pPr marL="190287" indent="0">
              <a:buNone/>
              <a:defRPr sz="832" b="1"/>
            </a:lvl2pPr>
            <a:lvl3pPr marL="380573" indent="0">
              <a:buNone/>
              <a:defRPr sz="749" b="1"/>
            </a:lvl3pPr>
            <a:lvl4pPr marL="570860" indent="0">
              <a:buNone/>
              <a:defRPr sz="666" b="1"/>
            </a:lvl4pPr>
            <a:lvl5pPr marL="761147" indent="0">
              <a:buNone/>
              <a:defRPr sz="666" b="1"/>
            </a:lvl5pPr>
            <a:lvl6pPr marL="951433" indent="0">
              <a:buNone/>
              <a:defRPr sz="666" b="1"/>
            </a:lvl6pPr>
            <a:lvl7pPr marL="1141720" indent="0">
              <a:buNone/>
              <a:defRPr sz="666" b="1"/>
            </a:lvl7pPr>
            <a:lvl8pPr marL="1332006" indent="0">
              <a:buNone/>
              <a:defRPr sz="666" b="1"/>
            </a:lvl8pPr>
            <a:lvl9pPr marL="1522293" indent="0">
              <a:buNone/>
              <a:defRPr sz="6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413" y="905267"/>
            <a:ext cx="2239365" cy="1644678"/>
          </a:xfrm>
        </p:spPr>
        <p:txBody>
          <a:bodyPr/>
          <a:lstStyle>
            <a:lvl1pPr>
              <a:defRPr sz="999"/>
            </a:lvl1pPr>
            <a:lvl2pPr>
              <a:defRPr sz="832"/>
            </a:lvl2pPr>
            <a:lvl3pPr>
              <a:defRPr sz="749"/>
            </a:lvl3pPr>
            <a:lvl4pPr>
              <a:defRPr sz="666"/>
            </a:lvl4pPr>
            <a:lvl5pPr>
              <a:defRPr sz="666"/>
            </a:lvl5pPr>
            <a:lvl6pPr>
              <a:defRPr sz="666"/>
            </a:lvl6pPr>
            <a:lvl7pPr>
              <a:defRPr sz="666"/>
            </a:lvl7pPr>
            <a:lvl8pPr>
              <a:defRPr sz="666"/>
            </a:lvl8pPr>
            <a:lvl9pPr>
              <a:defRPr sz="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74610" y="638973"/>
            <a:ext cx="2240245" cy="266294"/>
          </a:xfrm>
        </p:spPr>
        <p:txBody>
          <a:bodyPr anchor="b"/>
          <a:lstStyle>
            <a:lvl1pPr marL="0" indent="0">
              <a:buNone/>
              <a:defRPr sz="999" b="1"/>
            </a:lvl1pPr>
            <a:lvl2pPr marL="190287" indent="0">
              <a:buNone/>
              <a:defRPr sz="832" b="1"/>
            </a:lvl2pPr>
            <a:lvl3pPr marL="380573" indent="0">
              <a:buNone/>
              <a:defRPr sz="749" b="1"/>
            </a:lvl3pPr>
            <a:lvl4pPr marL="570860" indent="0">
              <a:buNone/>
              <a:defRPr sz="666" b="1"/>
            </a:lvl4pPr>
            <a:lvl5pPr marL="761147" indent="0">
              <a:buNone/>
              <a:defRPr sz="666" b="1"/>
            </a:lvl5pPr>
            <a:lvl6pPr marL="951433" indent="0">
              <a:buNone/>
              <a:defRPr sz="666" b="1"/>
            </a:lvl6pPr>
            <a:lvl7pPr marL="1141720" indent="0">
              <a:buNone/>
              <a:defRPr sz="666" b="1"/>
            </a:lvl7pPr>
            <a:lvl8pPr marL="1332006" indent="0">
              <a:buNone/>
              <a:defRPr sz="666" b="1"/>
            </a:lvl8pPr>
            <a:lvl9pPr marL="1522293" indent="0">
              <a:buNone/>
              <a:defRPr sz="6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74610" y="905267"/>
            <a:ext cx="2240245" cy="1644678"/>
          </a:xfrm>
        </p:spPr>
        <p:txBody>
          <a:bodyPr/>
          <a:lstStyle>
            <a:lvl1pPr>
              <a:defRPr sz="999"/>
            </a:lvl1pPr>
            <a:lvl2pPr>
              <a:defRPr sz="832"/>
            </a:lvl2pPr>
            <a:lvl3pPr>
              <a:defRPr sz="749"/>
            </a:lvl3pPr>
            <a:lvl4pPr>
              <a:defRPr sz="666"/>
            </a:lvl4pPr>
            <a:lvl5pPr>
              <a:defRPr sz="666"/>
            </a:lvl5pPr>
            <a:lvl6pPr>
              <a:defRPr sz="666"/>
            </a:lvl6pPr>
            <a:lvl7pPr>
              <a:defRPr sz="666"/>
            </a:lvl7pPr>
            <a:lvl8pPr>
              <a:defRPr sz="666"/>
            </a:lvl8pPr>
            <a:lvl9pPr>
              <a:defRPr sz="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14" y="113654"/>
            <a:ext cx="1667425" cy="483690"/>
          </a:xfrm>
        </p:spPr>
        <p:txBody>
          <a:bodyPr anchor="b"/>
          <a:lstStyle>
            <a:lvl1pPr algn="l">
              <a:defRPr sz="8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552" y="113654"/>
            <a:ext cx="2833303" cy="2436291"/>
          </a:xfrm>
        </p:spPr>
        <p:txBody>
          <a:bodyPr/>
          <a:lstStyle>
            <a:lvl1pPr>
              <a:defRPr sz="1332"/>
            </a:lvl1pPr>
            <a:lvl2pPr>
              <a:defRPr sz="1165"/>
            </a:lvl2pPr>
            <a:lvl3pPr>
              <a:defRPr sz="999"/>
            </a:lvl3pPr>
            <a:lvl4pPr>
              <a:defRPr sz="832"/>
            </a:lvl4pPr>
            <a:lvl5pPr>
              <a:defRPr sz="832"/>
            </a:lvl5pPr>
            <a:lvl6pPr>
              <a:defRPr sz="832"/>
            </a:lvl6pPr>
            <a:lvl7pPr>
              <a:defRPr sz="832"/>
            </a:lvl7pPr>
            <a:lvl8pPr>
              <a:defRPr sz="832"/>
            </a:lvl8pPr>
            <a:lvl9pPr>
              <a:defRPr sz="8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414" y="597344"/>
            <a:ext cx="1667425" cy="1952601"/>
          </a:xfrm>
        </p:spPr>
        <p:txBody>
          <a:bodyPr/>
          <a:lstStyle>
            <a:lvl1pPr marL="0" indent="0">
              <a:buNone/>
              <a:defRPr sz="583"/>
            </a:lvl1pPr>
            <a:lvl2pPr marL="190287" indent="0">
              <a:buNone/>
              <a:defRPr sz="499"/>
            </a:lvl2pPr>
            <a:lvl3pPr marL="380573" indent="0">
              <a:buNone/>
              <a:defRPr sz="416"/>
            </a:lvl3pPr>
            <a:lvl4pPr marL="570860" indent="0">
              <a:buNone/>
              <a:defRPr sz="375"/>
            </a:lvl4pPr>
            <a:lvl5pPr marL="761147" indent="0">
              <a:buNone/>
              <a:defRPr sz="375"/>
            </a:lvl5pPr>
            <a:lvl6pPr marL="951433" indent="0">
              <a:buNone/>
              <a:defRPr sz="375"/>
            </a:lvl6pPr>
            <a:lvl7pPr marL="1141720" indent="0">
              <a:buNone/>
              <a:defRPr sz="375"/>
            </a:lvl7pPr>
            <a:lvl8pPr marL="1332006" indent="0">
              <a:buNone/>
              <a:defRPr sz="375"/>
            </a:lvl8pPr>
            <a:lvl9pPr marL="1522293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16" y="1998194"/>
            <a:ext cx="3040961" cy="235898"/>
          </a:xfrm>
        </p:spPr>
        <p:txBody>
          <a:bodyPr anchor="b"/>
          <a:lstStyle>
            <a:lvl1pPr algn="l">
              <a:defRPr sz="8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3416" y="255060"/>
            <a:ext cx="3040961" cy="1712738"/>
          </a:xfrm>
        </p:spPr>
        <p:txBody>
          <a:bodyPr/>
          <a:lstStyle>
            <a:lvl1pPr marL="0" indent="0">
              <a:buNone/>
              <a:defRPr sz="1332"/>
            </a:lvl1pPr>
            <a:lvl2pPr marL="190287" indent="0">
              <a:buNone/>
              <a:defRPr sz="1165"/>
            </a:lvl2pPr>
            <a:lvl3pPr marL="380573" indent="0">
              <a:buNone/>
              <a:defRPr sz="999"/>
            </a:lvl3pPr>
            <a:lvl4pPr marL="570860" indent="0">
              <a:buNone/>
              <a:defRPr sz="832"/>
            </a:lvl4pPr>
            <a:lvl5pPr marL="761147" indent="0">
              <a:buNone/>
              <a:defRPr sz="832"/>
            </a:lvl5pPr>
            <a:lvl6pPr marL="951433" indent="0">
              <a:buNone/>
              <a:defRPr sz="832"/>
            </a:lvl6pPr>
            <a:lvl7pPr marL="1141720" indent="0">
              <a:buNone/>
              <a:defRPr sz="832"/>
            </a:lvl7pPr>
            <a:lvl8pPr marL="1332006" indent="0">
              <a:buNone/>
              <a:defRPr sz="832"/>
            </a:lvl8pPr>
            <a:lvl9pPr marL="1522293" indent="0">
              <a:buNone/>
              <a:defRPr sz="8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416" y="2234092"/>
            <a:ext cx="3040961" cy="335015"/>
          </a:xfrm>
        </p:spPr>
        <p:txBody>
          <a:bodyPr/>
          <a:lstStyle>
            <a:lvl1pPr marL="0" indent="0">
              <a:buNone/>
              <a:defRPr sz="583"/>
            </a:lvl1pPr>
            <a:lvl2pPr marL="190287" indent="0">
              <a:buNone/>
              <a:defRPr sz="499"/>
            </a:lvl2pPr>
            <a:lvl3pPr marL="380573" indent="0">
              <a:buNone/>
              <a:defRPr sz="416"/>
            </a:lvl3pPr>
            <a:lvl4pPr marL="570860" indent="0">
              <a:buNone/>
              <a:defRPr sz="375"/>
            </a:lvl4pPr>
            <a:lvl5pPr marL="761147" indent="0">
              <a:buNone/>
              <a:defRPr sz="375"/>
            </a:lvl5pPr>
            <a:lvl6pPr marL="951433" indent="0">
              <a:buNone/>
              <a:defRPr sz="375"/>
            </a:lvl6pPr>
            <a:lvl7pPr marL="1141720" indent="0">
              <a:buNone/>
              <a:defRPr sz="375"/>
            </a:lvl7pPr>
            <a:lvl8pPr marL="1332006" indent="0">
              <a:buNone/>
              <a:defRPr sz="375"/>
            </a:lvl8pPr>
            <a:lvl9pPr marL="1522293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413" y="114315"/>
            <a:ext cx="4561441" cy="475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413" y="666065"/>
            <a:ext cx="4561441" cy="188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413" y="2645757"/>
            <a:ext cx="1182596" cy="151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1658" y="2645757"/>
            <a:ext cx="1604952" cy="151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259" y="2645757"/>
            <a:ext cx="1182596" cy="151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573" rtl="0" eaLnBrk="1" latinLnBrk="0" hangingPunct="1">
        <a:spcBef>
          <a:spcPct val="0"/>
        </a:spcBef>
        <a:buNone/>
        <a:defRPr sz="18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715" indent="-142715" algn="l" defTabSz="380573" rtl="0" eaLnBrk="1" latinLnBrk="0" hangingPunct="1">
        <a:spcBef>
          <a:spcPct val="20000"/>
        </a:spcBef>
        <a:buFont typeface="Arial" pitchFamily="34" charset="0"/>
        <a:buChar char="�"/>
        <a:defRPr sz="1332" kern="1200">
          <a:solidFill>
            <a:schemeClr val="tx1"/>
          </a:solidFill>
          <a:latin typeface="+mn-lt"/>
          <a:ea typeface="+mn-ea"/>
          <a:cs typeface="+mn-cs"/>
        </a:defRPr>
      </a:lvl1pPr>
      <a:lvl2pPr marL="309216" indent="-118929" algn="l" defTabSz="380573" rtl="0" eaLnBrk="1" latinLnBrk="0" hangingPunct="1">
        <a:spcBef>
          <a:spcPct val="20000"/>
        </a:spcBef>
        <a:buFont typeface="Arial" pitchFamily="34" charset="0"/>
        <a:buChar char="�"/>
        <a:defRPr sz="1165" kern="1200">
          <a:solidFill>
            <a:schemeClr val="tx1"/>
          </a:solidFill>
          <a:latin typeface="+mn-lt"/>
          <a:ea typeface="+mn-ea"/>
          <a:cs typeface="+mn-cs"/>
        </a:defRPr>
      </a:lvl2pPr>
      <a:lvl3pPr marL="475717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666003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4pPr>
      <a:lvl5pPr marL="856290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5pPr>
      <a:lvl6pPr marL="1046577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6pPr>
      <a:lvl7pPr marL="1236863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7pPr>
      <a:lvl8pPr marL="1427150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8pPr>
      <a:lvl9pPr marL="1617436" indent="-95143" algn="l" defTabSz="380573" rtl="0" eaLnBrk="1" latinLnBrk="0" hangingPunct="1">
        <a:spcBef>
          <a:spcPct val="20000"/>
        </a:spcBef>
        <a:buFont typeface="Arial" pitchFamily="34" charset="0"/>
        <a:buChar char="�"/>
        <a:defRPr sz="8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1pPr>
      <a:lvl2pPr marL="190287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2pPr>
      <a:lvl3pPr marL="380573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3pPr>
      <a:lvl4pPr marL="570860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4pPr>
      <a:lvl5pPr marL="761147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5pPr>
      <a:lvl6pPr marL="951433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6pPr>
      <a:lvl7pPr marL="1141720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7pPr>
      <a:lvl8pPr marL="1332006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8pPr>
      <a:lvl9pPr marL="1522293" algn="l" defTabSz="380573" rtl="0" eaLnBrk="1" latinLnBrk="0" hangingPunct="1">
        <a:defRPr sz="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D625D9-7975-778F-D62A-F59F5CF3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09750"/>
            <a:ext cx="3429000" cy="6286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23F803A-AD37-78DF-93F1-F12C6AA93251}"/>
              </a:ext>
            </a:extLst>
          </p:cNvPr>
          <p:cNvSpPr/>
          <p:nvPr/>
        </p:nvSpPr>
        <p:spPr>
          <a:xfrm>
            <a:off x="5363241" y="2419350"/>
            <a:ext cx="34625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1400" b="1" i="1" dirty="0">
                <a:ln/>
                <a:solidFill>
                  <a:schemeClr val="accent3"/>
                </a:solidFill>
              </a:rPr>
              <a:t>Variación con respecto al año anterior: 2.8% </a:t>
            </a:r>
            <a:r>
              <a:rPr lang="es-ES" sz="1400" b="1" i="1">
                <a:ln/>
                <a:solidFill>
                  <a:schemeClr val="accent3"/>
                </a:solidFill>
              </a:rPr>
              <a:t>- 28.439,84 </a:t>
            </a:r>
            <a:r>
              <a:rPr lang="es-ES" sz="1400" b="1" i="1" dirty="0">
                <a:ln/>
                <a:solidFill>
                  <a:schemeClr val="accent3"/>
                </a:solidFill>
              </a:rPr>
              <a:t>km adicionales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A68C63-8E2A-C779-C019-583B842E4EE7}"/>
              </a:ext>
            </a:extLst>
          </p:cNvPr>
          <p:cNvSpPr txBox="1"/>
          <p:nvPr/>
        </p:nvSpPr>
        <p:spPr>
          <a:xfrm>
            <a:off x="5363241" y="3015620"/>
            <a:ext cx="304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1" dirty="0">
                <a:ln/>
                <a:solidFill>
                  <a:schemeClr val="tx1">
                    <a:lumMod val="50000"/>
                    <a:lumOff val="50000"/>
                  </a:schemeClr>
                </a:solidFill>
              </a:rPr>
              <a:t>2.073 rutas de barrido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C3A615-9C59-98F8-33CC-B0AEA2CCDD51}"/>
              </a:ext>
            </a:extLst>
          </p:cNvPr>
          <p:cNvSpPr txBox="1"/>
          <p:nvPr/>
        </p:nvSpPr>
        <p:spPr>
          <a:xfrm>
            <a:off x="5363241" y="3409950"/>
            <a:ext cx="3462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b="1" i="1" dirty="0">
                <a:ln/>
                <a:solidFill>
                  <a:schemeClr val="tx1">
                    <a:lumMod val="50000"/>
                    <a:lumOff val="50000"/>
                  </a:schemeClr>
                </a:solidFill>
              </a:rPr>
              <a:t>Se continúa con las labores de campo y de oficina para la ampliación de la frecuencia del barrido de 6 a 12 veces por semana (Jornada Pm) en algunos sectores de la ciudad.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4CF09D7-D987-7918-7DDA-166DDE285E58}"/>
              </a:ext>
            </a:extLst>
          </p:cNvPr>
          <p:cNvGrpSpPr/>
          <p:nvPr/>
        </p:nvGrpSpPr>
        <p:grpSpPr>
          <a:xfrm>
            <a:off x="5363241" y="1241891"/>
            <a:ext cx="3247359" cy="397213"/>
            <a:chOff x="5228559" y="1276350"/>
            <a:chExt cx="3236119" cy="1090906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9FD85C2-E8AD-1042-95F7-574C01E4D0D0}"/>
                </a:ext>
              </a:extLst>
            </p:cNvPr>
            <p:cNvGrpSpPr/>
            <p:nvPr/>
          </p:nvGrpSpPr>
          <p:grpSpPr>
            <a:xfrm>
              <a:off x="5228559" y="1276350"/>
              <a:ext cx="3236119" cy="480536"/>
              <a:chOff x="5269039" y="1868537"/>
              <a:chExt cx="3236119" cy="533400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FEDA9876-1977-3133-85ED-3136200C76E7}"/>
                  </a:ext>
                </a:extLst>
              </p:cNvPr>
              <p:cNvSpPr/>
              <p:nvPr/>
            </p:nvSpPr>
            <p:spPr>
              <a:xfrm>
                <a:off x="5269039" y="1868537"/>
                <a:ext cx="3236119" cy="533400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A733E1C-6F16-9648-7A3E-2E81F865A0F6}"/>
                  </a:ext>
                </a:extLst>
              </p:cNvPr>
              <p:cNvSpPr/>
              <p:nvPr/>
            </p:nvSpPr>
            <p:spPr>
              <a:xfrm>
                <a:off x="5313574" y="1906724"/>
                <a:ext cx="2988703" cy="3416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sz="1400" b="1" i="1" dirty="0">
                    <a:ln/>
                    <a:solidFill>
                      <a:schemeClr val="accent3"/>
                    </a:solidFill>
                  </a:rPr>
                  <a:t>Cumplimiento del presupuesto: 91.3%</a:t>
                </a:r>
              </a:p>
            </p:txBody>
          </p:sp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D771C1C-8CF9-4A2A-FE7A-478B63D43C2F}"/>
                </a:ext>
              </a:extLst>
            </p:cNvPr>
            <p:cNvSpPr/>
            <p:nvPr/>
          </p:nvSpPr>
          <p:spPr>
            <a:xfrm>
              <a:off x="5273094" y="1886719"/>
              <a:ext cx="3185106" cy="48053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B798100-4D79-7B53-118A-F737D20EE747}"/>
              </a:ext>
            </a:extLst>
          </p:cNvPr>
          <p:cNvSpPr/>
          <p:nvPr/>
        </p:nvSpPr>
        <p:spPr>
          <a:xfrm>
            <a:off x="5363241" y="1639104"/>
            <a:ext cx="335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1200" b="1" i="1" dirty="0">
                <a:ln/>
                <a:solidFill>
                  <a:schemeClr val="tx1">
                    <a:lumMod val="50000"/>
                    <a:lumOff val="50000"/>
                  </a:schemeClr>
                </a:solidFill>
              </a:rPr>
              <a:t>Proyección de </a:t>
            </a:r>
            <a:r>
              <a:rPr lang="es-ES" sz="1200" b="1" i="1" dirty="0">
                <a:ln/>
                <a:solidFill>
                  <a:schemeClr val="accent6"/>
                </a:solidFill>
              </a:rPr>
              <a:t>100 rutas adicionales </a:t>
            </a:r>
            <a:r>
              <a:rPr lang="es-ES" sz="1200" b="1" i="1" dirty="0">
                <a:ln/>
                <a:solidFill>
                  <a:schemeClr val="tx1">
                    <a:lumMod val="50000"/>
                    <a:lumOff val="50000"/>
                  </a:schemeClr>
                </a:solidFill>
              </a:rPr>
              <a:t>a partir del mes de enero del 2025, que a la fecha </a:t>
            </a:r>
            <a:r>
              <a:rPr lang="es-ES" sz="1200" b="1" i="1" dirty="0">
                <a:ln/>
                <a:solidFill>
                  <a:schemeClr val="accent6"/>
                </a:solidFill>
              </a:rPr>
              <a:t>no se han incorporado</a:t>
            </a:r>
          </a:p>
        </p:txBody>
      </p:sp>
      <p:sp>
        <p:nvSpPr>
          <p:cNvPr id="3" name="Flecha: cheurón 2">
            <a:hlinkClick r:id="rId4" action="ppaction://hlinksldjump"/>
            <a:extLst>
              <a:ext uri="{FF2B5EF4-FFF2-40B4-BE49-F238E27FC236}">
                <a16:creationId xmlns:a16="http://schemas.microsoft.com/office/drawing/2014/main" id="{612F13A7-1FAA-339E-04FC-4A6F8CF43A58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lecha: cheurón 2">
            <a:hlinkClick r:id="rId3" action="ppaction://hlinksldjump"/>
            <a:extLst>
              <a:ext uri="{FF2B5EF4-FFF2-40B4-BE49-F238E27FC236}">
                <a16:creationId xmlns:a16="http://schemas.microsoft.com/office/drawing/2014/main" id="{E2384870-4FF8-675D-8F19-065FCDEF717D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3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1C13143-9C2F-D0EE-FAB5-A3580CA8B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25452"/>
              </p:ext>
            </p:extLst>
          </p:nvPr>
        </p:nvGraphicFramePr>
        <p:xfrm>
          <a:off x="143400" y="1229362"/>
          <a:ext cx="4581000" cy="3859606"/>
        </p:xfrm>
        <a:graphic>
          <a:graphicData uri="http://schemas.openxmlformats.org/drawingml/2006/table">
            <a:tbl>
              <a:tblPr/>
              <a:tblGrid>
                <a:gridCol w="1408373">
                  <a:extLst>
                    <a:ext uri="{9D8B030D-6E8A-4147-A177-3AD203B41FA5}">
                      <a16:colId xmlns:a16="http://schemas.microsoft.com/office/drawing/2014/main" val="1151436219"/>
                    </a:ext>
                  </a:extLst>
                </a:gridCol>
                <a:gridCol w="586823">
                  <a:extLst>
                    <a:ext uri="{9D8B030D-6E8A-4147-A177-3AD203B41FA5}">
                      <a16:colId xmlns:a16="http://schemas.microsoft.com/office/drawing/2014/main" val="2969135068"/>
                    </a:ext>
                  </a:extLst>
                </a:gridCol>
                <a:gridCol w="604604">
                  <a:extLst>
                    <a:ext uri="{9D8B030D-6E8A-4147-A177-3AD203B41FA5}">
                      <a16:colId xmlns:a16="http://schemas.microsoft.com/office/drawing/2014/main" val="18492090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495137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09692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8021084"/>
                    </a:ext>
                  </a:extLst>
                </a:gridCol>
              </a:tblGrid>
              <a:tr h="5980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 o Iniciativa de Inversión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$ Recursos Presupuestados </a:t>
                      </a:r>
                      <a:b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7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$ Recursos Ejecutados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% Cumplimiento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7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Avance Físico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89838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100" b="1" i="1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Vaso La Piñuela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$ 190,818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$ 97,744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28.13%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621663"/>
                  </a:ext>
                </a:extLst>
              </a:tr>
              <a:tr h="149509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100" b="1" i="1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Edificaciones Pradera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$ 1,882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87085"/>
                  </a:ext>
                </a:extLst>
              </a:tr>
              <a:tr h="324048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100" b="1" i="1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Estación de Transferencia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$ 2,993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99.62%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28.27%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94879"/>
                  </a:ext>
                </a:extLst>
              </a:tr>
              <a:tr h="437952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100" b="1" i="1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Base de Operaciones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$ 389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610276"/>
                  </a:ext>
                </a:extLst>
              </a:tr>
              <a:tr h="1495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SubTotal (Incluye IVA)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$ 196,082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$ 97,971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CO" sz="11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s-CO" sz="11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467359"/>
                  </a:ext>
                </a:extLst>
              </a:tr>
              <a:tr h="8576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Otras Aplicaciones de Inversión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$ 5,372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$ 526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1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100" b="1" i="0" u="none" strike="noStrike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88111"/>
                  </a:ext>
                </a:extLst>
              </a:tr>
              <a:tr h="14950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Total Inversiones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$ 201,454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$ 98,498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0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s-CO" sz="10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9667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8300BE3-E090-3950-8260-C608E7D64A51}"/>
              </a:ext>
            </a:extLst>
          </p:cNvPr>
          <p:cNvSpPr txBox="1"/>
          <p:nvPr/>
        </p:nvSpPr>
        <p:spPr>
          <a:xfrm>
            <a:off x="4876800" y="1733550"/>
            <a:ext cx="4114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Las obras más representativas que afectan la ejecución presupuestal del proyecto:  </a:t>
            </a:r>
          </a:p>
          <a:p>
            <a:pPr algn="just"/>
            <a:r>
              <a:rPr lang="es-CO" sz="600" dirty="0">
                <a:solidFill>
                  <a:schemeClr val="accent6"/>
                </a:solidFill>
              </a:rPr>
              <a:t>1) Dique de Contención -  2) Obras de extracción de gases y Lixiviados 3) Obras de subdrenaje y 4) Impermeabilización. </a:t>
            </a:r>
          </a:p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Al no contar con Invernadero y las lluvias presentadas durante el mes de junio, se ha visto afectado el rendimiento en la actividad de excavaciones y los llenos del Dique en donde esta concentrado gran parte del recurso.</a:t>
            </a:r>
          </a:p>
          <a:p>
            <a:pPr algn="just"/>
            <a:endParaRPr lang="es-CO" sz="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Ejecución:  Interventoría (DIESPU); 	Profesionales; Asesoría e Instrumentación (INTEINSA); Obra Civil con SP Ingenieros; Actividades del PMA Biótico con Soluciones Integrales y AVA; Actividades de Arqueología a través de SP Ingenieros; Actividades del PMA Socioeconómico con SOCYA. </a:t>
            </a:r>
          </a:p>
          <a:p>
            <a:pPr algn="just"/>
            <a:endParaRPr lang="es-CO" sz="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Se ha garantizado la continuidad de las obras en el vaso la Piñuela.</a:t>
            </a:r>
          </a:p>
          <a:p>
            <a:pPr algn="just"/>
            <a:r>
              <a:rPr lang="es-CO" sz="600" dirty="0">
                <a:solidFill>
                  <a:schemeClr val="accent6"/>
                </a:solidFill>
              </a:rPr>
              <a:t>SP presentó plan de priorización de Obra - Zona Norte 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para disponer para el </a:t>
            </a:r>
            <a:r>
              <a:rPr lang="es-CO" sz="600" dirty="0">
                <a:solidFill>
                  <a:schemeClr val="accent6"/>
                </a:solidFill>
              </a:rPr>
              <a:t>15 de agosto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y de manera continua la operación de ahí en adelante.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560DE1-3127-8727-94EB-CFE43208F178}"/>
              </a:ext>
            </a:extLst>
          </p:cNvPr>
          <p:cNvSpPr txBox="1"/>
          <p:nvPr/>
        </p:nvSpPr>
        <p:spPr>
          <a:xfrm>
            <a:off x="4876800" y="2800350"/>
            <a:ext cx="4191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" dirty="0" err="1">
                <a:solidFill>
                  <a:schemeClr val="bg1">
                    <a:lumMod val="50000"/>
                  </a:schemeClr>
                </a:solidFill>
              </a:rPr>
              <a:t>Ppto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: Cárcamo vía superior.  </a:t>
            </a:r>
            <a:r>
              <a:rPr lang="es-CO" sz="600" dirty="0">
                <a:solidFill>
                  <a:schemeClr val="accent6"/>
                </a:solidFill>
              </a:rPr>
              <a:t>No se ejecutará en 2025 –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Mod Licencia para el tema del Caudal de la PTL – Liberación Ambiental acueducto y alcantarillado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CE8A87-2689-8221-26CA-7DBA6711D844}"/>
              </a:ext>
            </a:extLst>
          </p:cNvPr>
          <p:cNvSpPr txBox="1"/>
          <p:nvPr/>
        </p:nvSpPr>
        <p:spPr>
          <a:xfrm>
            <a:off x="4876800" y="3028950"/>
            <a:ext cx="4038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Se esta gestionando el </a:t>
            </a:r>
            <a:r>
              <a:rPr lang="es-CO" sz="600" dirty="0">
                <a:solidFill>
                  <a:schemeClr val="accent6"/>
                </a:solidFill>
              </a:rPr>
              <a:t>contrato con el  EDU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para la aplicación conjunta con el metro de la 80 de la política pública de protección a moradores que posibilita la liberación predial.</a:t>
            </a:r>
          </a:p>
          <a:p>
            <a:endParaRPr lang="es-CO" sz="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sz="600" dirty="0" err="1">
                <a:solidFill>
                  <a:schemeClr val="bg1">
                    <a:lumMod val="50000"/>
                  </a:schemeClr>
                </a:solidFill>
              </a:rPr>
              <a:t>Ppto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: Diseños Técnicos Gestión Administrativa y diseño arquitectónico.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E077E0-D6BC-3C31-A633-EE3BB4D6F1F9}"/>
              </a:ext>
            </a:extLst>
          </p:cNvPr>
          <p:cNvSpPr txBox="1"/>
          <p:nvPr/>
        </p:nvSpPr>
        <p:spPr>
          <a:xfrm>
            <a:off x="4876800" y="3409950"/>
            <a:ext cx="402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600" dirty="0" err="1">
                <a:solidFill>
                  <a:schemeClr val="bg1">
                    <a:lumMod val="50000"/>
                  </a:schemeClr>
                </a:solidFill>
              </a:rPr>
              <a:t>Ppto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: Estudio proceso demolición y reforzamiento parcial y diseños arquitectónicos y técnicos.</a:t>
            </a:r>
          </a:p>
          <a:p>
            <a:pPr algn="just"/>
            <a:endParaRPr lang="es-CO" sz="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Estudio de mercado de los Diseños arquitectónicos, levantamiento topográfico, estructurales, eléctricos, hidrosanitarios, red contraincendios y demás sistemas requeridos para repotenciar el edificio administrativo en desuso en la base de operaciones y mantenimiento, 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88E2193-4999-6D36-C8AB-BE5A4FDB7661}"/>
              </a:ext>
            </a:extLst>
          </p:cNvPr>
          <p:cNvCxnSpPr>
            <a:cxnSpLocks/>
          </p:cNvCxnSpPr>
          <p:nvPr/>
        </p:nvCxnSpPr>
        <p:spPr>
          <a:xfrm>
            <a:off x="4953000" y="2800350"/>
            <a:ext cx="4025900" cy="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FEFC9C0-844A-BFF5-0D3D-5A45BDE265B4}"/>
              </a:ext>
            </a:extLst>
          </p:cNvPr>
          <p:cNvCxnSpPr>
            <a:cxnSpLocks/>
          </p:cNvCxnSpPr>
          <p:nvPr/>
        </p:nvCxnSpPr>
        <p:spPr>
          <a:xfrm>
            <a:off x="4953000" y="3028950"/>
            <a:ext cx="4025900" cy="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5D50878-9B66-C149-FEA1-ED0B089E9695}"/>
              </a:ext>
            </a:extLst>
          </p:cNvPr>
          <p:cNvCxnSpPr>
            <a:cxnSpLocks/>
          </p:cNvCxnSpPr>
          <p:nvPr/>
        </p:nvCxnSpPr>
        <p:spPr>
          <a:xfrm>
            <a:off x="4953000" y="3409950"/>
            <a:ext cx="4025900" cy="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04D903A-FB0F-DBD1-B8E2-2E5934A5C4B8}"/>
              </a:ext>
            </a:extLst>
          </p:cNvPr>
          <p:cNvCxnSpPr>
            <a:cxnSpLocks/>
          </p:cNvCxnSpPr>
          <p:nvPr/>
        </p:nvCxnSpPr>
        <p:spPr>
          <a:xfrm>
            <a:off x="4953000" y="3867150"/>
            <a:ext cx="4025900" cy="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941E6-E78D-7773-AB84-8E937D8C2D25}"/>
              </a:ext>
            </a:extLst>
          </p:cNvPr>
          <p:cNvSpPr txBox="1"/>
          <p:nvPr/>
        </p:nvSpPr>
        <p:spPr>
          <a:xfrm>
            <a:off x="4876800" y="3934420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600" dirty="0" err="1">
                <a:solidFill>
                  <a:schemeClr val="bg1">
                    <a:lumMod val="50000"/>
                  </a:schemeClr>
                </a:solidFill>
              </a:rPr>
              <a:t>Ppto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: Equipos de Aseo - Equipos de Transporte - Inversiones Relleno Sanitario - Equipos de Computo, licencias y software , Iniciativas de gestión Operativa y Suministros.</a:t>
            </a:r>
          </a:p>
          <a:p>
            <a:pPr algn="just"/>
            <a:endParaRPr lang="es-CO" sz="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Las mayores subejecuciones están representadas en </a:t>
            </a:r>
            <a:r>
              <a:rPr lang="es-CO" sz="600" b="1" i="1" dirty="0">
                <a:solidFill>
                  <a:schemeClr val="accent6"/>
                </a:solidFill>
              </a:rPr>
              <a:t>Relleno Sanitario $ 3.204 </a:t>
            </a:r>
            <a:r>
              <a:rPr lang="es-CO" sz="600" b="1" i="1" dirty="0" err="1">
                <a:solidFill>
                  <a:schemeClr val="accent6"/>
                </a:solidFill>
              </a:rPr>
              <a:t>mill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, en conceptos </a:t>
            </a:r>
            <a:r>
              <a:rPr lang="es-CO" sz="600" b="1" i="1" dirty="0">
                <a:solidFill>
                  <a:schemeClr val="accent6"/>
                </a:solidFill>
              </a:rPr>
              <a:t>como PMA Social y Ambiental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 cuyos recursos se ejecutarán una vez empiece la Operación del RSLP  y por la Compra de las fincas del Zancudo y La Molina, cuyo presupuesto está inferior al avalúo de los inmuebles</a:t>
            </a:r>
            <a:r>
              <a:rPr lang="es-CO" sz="600" b="1" i="1" dirty="0">
                <a:solidFill>
                  <a:schemeClr val="accent6"/>
                </a:solidFill>
              </a:rPr>
              <a:t>. Iniciativas de Suministro $ 668 </a:t>
            </a:r>
            <a:r>
              <a:rPr lang="es-CO" sz="600" b="1" i="1" dirty="0" err="1">
                <a:solidFill>
                  <a:schemeClr val="accent6"/>
                </a:solidFill>
              </a:rPr>
              <a:t>mill</a:t>
            </a:r>
            <a:r>
              <a:rPr lang="es-CO" sz="600" b="1" i="1" dirty="0">
                <a:solidFill>
                  <a:schemeClr val="accent6"/>
                </a:solidFill>
              </a:rPr>
              <a:t>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, donde el mayor impacto se presenta en el proyecto de Circuito cerrado de TV y control de acceso para la sede de operaciones y mantenimiento, que se encuentra en proceso de estudio de mercados. </a:t>
            </a:r>
            <a:r>
              <a:rPr lang="es-CO" sz="600" b="1" i="1" dirty="0">
                <a:solidFill>
                  <a:schemeClr val="accent6"/>
                </a:solidFill>
              </a:rPr>
              <a:t>Equipos de Transporte $470 </a:t>
            </a:r>
            <a:r>
              <a:rPr lang="es-CO" sz="600" b="1" i="1" dirty="0" err="1">
                <a:solidFill>
                  <a:schemeClr val="accent6"/>
                </a:solidFill>
              </a:rPr>
              <a:t>mill</a:t>
            </a:r>
            <a:r>
              <a:rPr lang="es-CO" sz="600" b="1" i="1" dirty="0">
                <a:solidFill>
                  <a:schemeClr val="accent6"/>
                </a:solidFill>
              </a:rPr>
              <a:t>,  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Furgón - </a:t>
            </a:r>
            <a:r>
              <a:rPr lang="es-CO" sz="600" dirty="0" err="1">
                <a:solidFill>
                  <a:schemeClr val="bg1">
                    <a:lumMod val="50000"/>
                  </a:schemeClr>
                </a:solidFill>
              </a:rPr>
              <a:t>Proy</a:t>
            </a:r>
            <a:r>
              <a:rPr lang="es-CO" sz="600" dirty="0">
                <a:solidFill>
                  <a:schemeClr val="bg1">
                    <a:lumMod val="50000"/>
                  </a:schemeClr>
                </a:solidFill>
              </a:rPr>
              <a:t> Orgánicos cuyo proyecto se desplaza para el 2026 - IAT</a:t>
            </a:r>
          </a:p>
        </p:txBody>
      </p:sp>
      <p:sp>
        <p:nvSpPr>
          <p:cNvPr id="3" name="Flecha: cheurón 2">
            <a:hlinkClick r:id="rId4" action="ppaction://hlinksldjump"/>
            <a:extLst>
              <a:ext uri="{FF2B5EF4-FFF2-40B4-BE49-F238E27FC236}">
                <a16:creationId xmlns:a16="http://schemas.microsoft.com/office/drawing/2014/main" id="{05A309FB-BA9C-2F7C-238C-1C445D2A33CC}"/>
              </a:ext>
            </a:extLst>
          </p:cNvPr>
          <p:cNvSpPr/>
          <p:nvPr/>
        </p:nvSpPr>
        <p:spPr>
          <a:xfrm>
            <a:off x="195000" y="4779267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>
            <a:extLst>
              <a:ext uri="{FF2B5EF4-FFF2-40B4-BE49-F238E27FC236}">
                <a16:creationId xmlns:a16="http://schemas.microsoft.com/office/drawing/2014/main" id="{727AB7B4-7072-F6BD-55DF-48F7F1DA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F772FD-2F88-81A4-DEAF-016272C28D42}"/>
              </a:ext>
            </a:extLst>
          </p:cNvPr>
          <p:cNvSpPr/>
          <p:nvPr/>
        </p:nvSpPr>
        <p:spPr>
          <a:xfrm>
            <a:off x="7140500" y="505746"/>
            <a:ext cx="850686" cy="34547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hlinkClick r:id="" action="ppaction://noaction"/>
            <a:extLst>
              <a:ext uri="{FF2B5EF4-FFF2-40B4-BE49-F238E27FC236}">
                <a16:creationId xmlns:a16="http://schemas.microsoft.com/office/drawing/2014/main" id="{2974DBF1-EA57-0817-5A87-032C3C97BCE4}"/>
              </a:ext>
            </a:extLst>
          </p:cNvPr>
          <p:cNvSpPr/>
          <p:nvPr/>
        </p:nvSpPr>
        <p:spPr>
          <a:xfrm>
            <a:off x="4512408" y="1502063"/>
            <a:ext cx="4174391" cy="627668"/>
          </a:xfrm>
          <a:prstGeom prst="roundRect">
            <a:avLst>
              <a:gd name="adj" fmla="val 5706"/>
            </a:avLst>
          </a:prstGeom>
          <a:solidFill>
            <a:srgbClr val="92D050">
              <a:lumMod val="75000"/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ES" sz="832" b="1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: esquinas redondeadas 5">
            <a:hlinkClick r:id="" action="ppaction://noaction"/>
            <a:extLst>
              <a:ext uri="{FF2B5EF4-FFF2-40B4-BE49-F238E27FC236}">
                <a16:creationId xmlns:a16="http://schemas.microsoft.com/office/drawing/2014/main" id="{E2C18E62-0313-29D3-D8A2-947F3CC8186E}"/>
              </a:ext>
            </a:extLst>
          </p:cNvPr>
          <p:cNvSpPr/>
          <p:nvPr/>
        </p:nvSpPr>
        <p:spPr>
          <a:xfrm>
            <a:off x="5777667" y="2178820"/>
            <a:ext cx="2909132" cy="1167270"/>
          </a:xfrm>
          <a:prstGeom prst="roundRect">
            <a:avLst>
              <a:gd name="adj" fmla="val 5706"/>
            </a:avLst>
          </a:prstGeom>
          <a:solidFill>
            <a:srgbClr val="FF921D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ES" sz="832" b="1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9A35735-E17A-3AF3-6F01-56B567DEBB2E}"/>
              </a:ext>
            </a:extLst>
          </p:cNvPr>
          <p:cNvSpPr/>
          <p:nvPr/>
        </p:nvSpPr>
        <p:spPr>
          <a:xfrm>
            <a:off x="580311" y="3385073"/>
            <a:ext cx="2295716" cy="1705506"/>
          </a:xfrm>
          <a:prstGeom prst="roundRect">
            <a:avLst>
              <a:gd name="adj" fmla="val 8904"/>
            </a:avLst>
          </a:prstGeom>
          <a:solidFill>
            <a:srgbClr val="05BCFE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CO" sz="999" b="1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ectángulo: esquinas redondeadas 7">
            <a:hlinkClick r:id="" action="ppaction://noaction"/>
            <a:extLst>
              <a:ext uri="{FF2B5EF4-FFF2-40B4-BE49-F238E27FC236}">
                <a16:creationId xmlns:a16="http://schemas.microsoft.com/office/drawing/2014/main" id="{08D24950-53FA-CFA9-9074-B3ED9C5009F2}"/>
              </a:ext>
            </a:extLst>
          </p:cNvPr>
          <p:cNvSpPr/>
          <p:nvPr/>
        </p:nvSpPr>
        <p:spPr>
          <a:xfrm>
            <a:off x="527864" y="401735"/>
            <a:ext cx="8158936" cy="1053298"/>
          </a:xfrm>
          <a:prstGeom prst="roundRect">
            <a:avLst>
              <a:gd name="adj" fmla="val 4214"/>
            </a:avLst>
          </a:prstGeom>
          <a:solidFill>
            <a:srgbClr val="FFCC00">
              <a:alpha val="4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60828" tIns="0" rIns="60828" bIns="40552" anchor="t"/>
          <a:lstStyle/>
          <a:p>
            <a:pPr algn="ctr" defTabSz="514954">
              <a:defRPr/>
            </a:pPr>
            <a:endParaRPr lang="es-CO" sz="832" b="1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: esquinas redondeadas 8">
            <a:hlinkClick r:id="" action="ppaction://noaction"/>
            <a:extLst>
              <a:ext uri="{FF2B5EF4-FFF2-40B4-BE49-F238E27FC236}">
                <a16:creationId xmlns:a16="http://schemas.microsoft.com/office/drawing/2014/main" id="{F64A1E57-BC99-7C88-358B-8EE19238BCC2}"/>
              </a:ext>
            </a:extLst>
          </p:cNvPr>
          <p:cNvSpPr/>
          <p:nvPr/>
        </p:nvSpPr>
        <p:spPr>
          <a:xfrm>
            <a:off x="566459" y="1501516"/>
            <a:ext cx="3853925" cy="634694"/>
          </a:xfrm>
          <a:prstGeom prst="roundRect">
            <a:avLst>
              <a:gd name="adj" fmla="val 5706"/>
            </a:avLst>
          </a:prstGeom>
          <a:solidFill>
            <a:srgbClr val="92D050">
              <a:lumMod val="75000"/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ES" sz="832" b="1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266C0A-E764-7844-84E9-44016952CD9A}"/>
              </a:ext>
            </a:extLst>
          </p:cNvPr>
          <p:cNvSpPr txBox="1"/>
          <p:nvPr/>
        </p:nvSpPr>
        <p:spPr>
          <a:xfrm>
            <a:off x="1780872" y="457102"/>
            <a:ext cx="5642680" cy="23396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EE8309"/>
                </a:solidFill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Promover el desarrollo humano sostenible con servicios públicos eficientes y de calidad para todos</a:t>
            </a:r>
            <a:endParaRPr lang="es-ES" sz="999" b="1" dirty="0">
              <a:solidFill>
                <a:srgbClr val="EE8309"/>
              </a:solidFill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0F948D-AFC0-E440-1142-26F870910FDD}"/>
              </a:ext>
            </a:extLst>
          </p:cNvPr>
          <p:cNvSpPr txBox="1"/>
          <p:nvPr/>
        </p:nvSpPr>
        <p:spPr>
          <a:xfrm>
            <a:off x="838200" y="1549574"/>
            <a:ext cx="3559413" cy="16479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4EA72E">
                    <a:lumMod val="75000"/>
                  </a:srgbClr>
                </a:solidFill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Evolucionar la experiencia del usuario y del cliente</a:t>
            </a:r>
            <a:endParaRPr lang="es-ES" sz="999" b="1" dirty="0">
              <a:solidFill>
                <a:srgbClr val="4EA72E">
                  <a:lumMod val="75000"/>
                </a:srgbClr>
              </a:solidFill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12" name="CuadroTexto 11">
            <a:hlinkClick r:id="rId3" action="ppaction://hlinksldjump"/>
            <a:extLst>
              <a:ext uri="{FF2B5EF4-FFF2-40B4-BE49-F238E27FC236}">
                <a16:creationId xmlns:a16="http://schemas.microsoft.com/office/drawing/2014/main" id="{E06E3193-86A0-4491-52F4-B7956236ECEC}"/>
              </a:ext>
            </a:extLst>
          </p:cNvPr>
          <p:cNvSpPr txBox="1"/>
          <p:nvPr/>
        </p:nvSpPr>
        <p:spPr>
          <a:xfrm>
            <a:off x="681348" y="726601"/>
            <a:ext cx="1522644" cy="28249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CO" sz="1100" b="1" kern="0" dirty="0">
                <a:solidFill>
                  <a:srgbClr val="000000"/>
                </a:solidFill>
                <a:latin typeface="Calibri Light" panose="020F0302020204030204"/>
              </a:rPr>
              <a:t>Ebitda y Margen</a:t>
            </a:r>
            <a:endParaRPr lang="es-CO" sz="1100" b="1" kern="0" baseline="30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1F138B-0114-A928-AD5E-1D3F298BC040}"/>
              </a:ext>
            </a:extLst>
          </p:cNvPr>
          <p:cNvSpPr txBox="1"/>
          <p:nvPr/>
        </p:nvSpPr>
        <p:spPr>
          <a:xfrm>
            <a:off x="2382949" y="1086183"/>
            <a:ext cx="1522644" cy="33319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CO" sz="1000" b="1" kern="0" dirty="0">
                <a:solidFill>
                  <a:srgbClr val="000000"/>
                </a:solidFill>
                <a:latin typeface="Calibri Light" panose="020F0302020204030204"/>
              </a:rPr>
              <a:t>RSCEO</a:t>
            </a:r>
          </a:p>
          <a:p>
            <a:pPr algn="ctr" defTabSz="514954">
              <a:defRPr/>
            </a:pPr>
            <a:r>
              <a:rPr lang="es-ES" sz="800" b="1" kern="0" dirty="0">
                <a:solidFill>
                  <a:srgbClr val="000000"/>
                </a:solidFill>
                <a:latin typeface="Calibri Light" panose="020F0302020204030204"/>
              </a:rPr>
              <a:t>(</a:t>
            </a:r>
            <a:r>
              <a:rPr lang="es-ES" sz="800" b="1" kern="0" dirty="0" err="1">
                <a:solidFill>
                  <a:srgbClr val="000000"/>
                </a:solidFill>
                <a:latin typeface="Calibri Light" panose="020F0302020204030204"/>
              </a:rPr>
              <a:t>Rent</a:t>
            </a:r>
            <a:r>
              <a:rPr lang="es-ES" sz="800" b="1" kern="0" dirty="0">
                <a:solidFill>
                  <a:srgbClr val="000000"/>
                </a:solidFill>
                <a:latin typeface="Calibri Light" panose="020F0302020204030204"/>
              </a:rPr>
              <a:t>. capital trabajo operativo)</a:t>
            </a:r>
            <a:endParaRPr lang="es-CO" sz="800" b="1" kern="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E45167-2D6A-2F06-50AC-02F5BC178062}"/>
              </a:ext>
            </a:extLst>
          </p:cNvPr>
          <p:cNvSpPr txBox="1"/>
          <p:nvPr/>
        </p:nvSpPr>
        <p:spPr>
          <a:xfrm>
            <a:off x="681348" y="1098738"/>
            <a:ext cx="1522644" cy="32500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CO" sz="1100" b="1" kern="0" dirty="0">
                <a:solidFill>
                  <a:srgbClr val="000000"/>
                </a:solidFill>
                <a:latin typeface="Calibri Light" panose="020F0302020204030204"/>
              </a:rPr>
              <a:t>Utilidad Neta y Margen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DE1339-95DB-7C20-2102-0DB08EE1DDAD}"/>
              </a:ext>
            </a:extLst>
          </p:cNvPr>
          <p:cNvSpPr txBox="1"/>
          <p:nvPr/>
        </p:nvSpPr>
        <p:spPr>
          <a:xfrm>
            <a:off x="4572000" y="1752264"/>
            <a:ext cx="1749389" cy="310666"/>
          </a:xfrm>
          <a:prstGeom prst="roundRect">
            <a:avLst/>
          </a:prstGeom>
          <a:solidFill>
            <a:srgbClr val="77B635"/>
          </a:solidFill>
          <a:ln>
            <a:solidFill>
              <a:srgbClr val="77B635"/>
            </a:solidFill>
          </a:ln>
        </p:spPr>
        <p:txBody>
          <a:bodyPr wrap="square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999" b="1" dirty="0">
                <a:solidFill>
                  <a:srgbClr val="000000"/>
                </a:solidFill>
                <a:latin typeface="Calibri Light" panose="020F0302020204030204"/>
              </a:rPr>
              <a:t>Clientes y usuarios SSPP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421038-0EC5-3796-C97E-0ED03DA67D61}"/>
              </a:ext>
            </a:extLst>
          </p:cNvPr>
          <p:cNvSpPr txBox="1"/>
          <p:nvPr/>
        </p:nvSpPr>
        <p:spPr>
          <a:xfrm>
            <a:off x="5987561" y="1077456"/>
            <a:ext cx="1708639" cy="30214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Liquidez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0B3F6D-E748-CA4F-E5CE-CB9A6792883E}"/>
              </a:ext>
            </a:extLst>
          </p:cNvPr>
          <p:cNvSpPr txBox="1"/>
          <p:nvPr/>
        </p:nvSpPr>
        <p:spPr>
          <a:xfrm>
            <a:off x="5973928" y="702146"/>
            <a:ext cx="1708639" cy="29684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Cobertura universal sostenible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3D0AF08-E4D6-2B58-03CE-5290BDCB84BE}"/>
              </a:ext>
            </a:extLst>
          </p:cNvPr>
          <p:cNvSpPr txBox="1"/>
          <p:nvPr/>
        </p:nvSpPr>
        <p:spPr>
          <a:xfrm>
            <a:off x="2362200" y="716490"/>
            <a:ext cx="1522644" cy="28249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Renppe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(</a:t>
            </a:r>
            <a:r>
              <a:rPr kumimoji="0" lang="es-CO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Rent</a:t>
            </a: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. </a:t>
            </a:r>
            <a:r>
              <a:rPr kumimoji="0" lang="es-CO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Prop.plantas</a:t>
            </a: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 y equipos</a:t>
            </a:r>
            <a:r>
              <a:rPr kumimoji="0" lang="es-C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7CF242-8D9C-D538-2888-4E83A357673B}"/>
              </a:ext>
            </a:extLst>
          </p:cNvPr>
          <p:cNvSpPr txBox="1"/>
          <p:nvPr/>
        </p:nvSpPr>
        <p:spPr>
          <a:xfrm>
            <a:off x="5938028" y="2839267"/>
            <a:ext cx="1139977" cy="241869"/>
          </a:xfrm>
          <a:prstGeom prst="roundRect">
            <a:avLst/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Protección hídrica</a:t>
            </a:r>
          </a:p>
        </p:txBody>
      </p:sp>
      <p:sp>
        <p:nvSpPr>
          <p:cNvPr id="20" name="34 Pentágono">
            <a:hlinkClick r:id="" action="ppaction://noaction"/>
            <a:extLst>
              <a:ext uri="{FF2B5EF4-FFF2-40B4-BE49-F238E27FC236}">
                <a16:creationId xmlns:a16="http://schemas.microsoft.com/office/drawing/2014/main" id="{844DADE7-E4FD-A8FD-50BC-5E452022FE3D}"/>
              </a:ext>
            </a:extLst>
          </p:cNvPr>
          <p:cNvSpPr/>
          <p:nvPr/>
        </p:nvSpPr>
        <p:spPr>
          <a:xfrm rot="16200000">
            <a:off x="-317252" y="755404"/>
            <a:ext cx="1162369" cy="375462"/>
          </a:xfrm>
          <a:prstGeom prst="homePlate">
            <a:avLst>
              <a:gd name="adj" fmla="val 17677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20276" rIns="0" bIns="20276" anchor="ctr"/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E7E6E6">
                    <a:lumMod val="1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Generación de Valor</a:t>
            </a:r>
            <a:endParaRPr lang="es-CO" sz="999" b="1" dirty="0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35 Pentágono">
            <a:hlinkClick r:id="" action="ppaction://noaction"/>
            <a:extLst>
              <a:ext uri="{FF2B5EF4-FFF2-40B4-BE49-F238E27FC236}">
                <a16:creationId xmlns:a16="http://schemas.microsoft.com/office/drawing/2014/main" id="{CF8A2DE0-D10E-3135-D7F1-89A88D103D1C}"/>
              </a:ext>
            </a:extLst>
          </p:cNvPr>
          <p:cNvSpPr/>
          <p:nvPr/>
        </p:nvSpPr>
        <p:spPr>
          <a:xfrm rot="16200000">
            <a:off x="-91995" y="1626182"/>
            <a:ext cx="711854" cy="375462"/>
          </a:xfrm>
          <a:prstGeom prst="homePlate">
            <a:avLst>
              <a:gd name="adj" fmla="val 17677"/>
            </a:avLst>
          </a:prstGeom>
          <a:solidFill>
            <a:srgbClr val="92D050">
              <a:lumMod val="7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20276" rIns="0" bIns="20276" anchor="ctr"/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E7E6E6">
                    <a:lumMod val="1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 y Mercados</a:t>
            </a:r>
            <a:endParaRPr lang="es-CO" sz="999" b="1" dirty="0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33 Pentágono">
            <a:hlinkClick r:id="" action="ppaction://noaction"/>
            <a:extLst>
              <a:ext uri="{FF2B5EF4-FFF2-40B4-BE49-F238E27FC236}">
                <a16:creationId xmlns:a16="http://schemas.microsoft.com/office/drawing/2014/main" id="{DA69149D-C662-566D-9CE7-436DF2B1DB5F}"/>
              </a:ext>
            </a:extLst>
          </p:cNvPr>
          <p:cNvSpPr/>
          <p:nvPr/>
        </p:nvSpPr>
        <p:spPr>
          <a:xfrm rot="16200000">
            <a:off x="-388411" y="2576971"/>
            <a:ext cx="1304687" cy="375463"/>
          </a:xfrm>
          <a:prstGeom prst="homePlate">
            <a:avLst>
              <a:gd name="adj" fmla="val 17677"/>
            </a:avLst>
          </a:prstGeom>
          <a:solidFill>
            <a:srgbClr val="F189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20276" rIns="0" bIns="20276" anchor="ctr"/>
          <a:lstStyle/>
          <a:p>
            <a:pPr algn="ctr" defTabSz="514954">
              <a:defRPr/>
            </a:pPr>
            <a:r>
              <a:rPr lang="es-CO" sz="999" b="1" dirty="0">
                <a:solidFill>
                  <a:srgbClr val="E7E6E6">
                    <a:lumMod val="10000"/>
                  </a:srgb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Operaciones</a:t>
            </a:r>
          </a:p>
        </p:txBody>
      </p:sp>
      <p:sp>
        <p:nvSpPr>
          <p:cNvPr id="23" name="32 Pentágono">
            <a:hlinkClick r:id="" action="ppaction://noaction"/>
            <a:extLst>
              <a:ext uri="{FF2B5EF4-FFF2-40B4-BE49-F238E27FC236}">
                <a16:creationId xmlns:a16="http://schemas.microsoft.com/office/drawing/2014/main" id="{5F5802DA-E219-AD83-DE3B-3C4529C5284C}"/>
              </a:ext>
            </a:extLst>
          </p:cNvPr>
          <p:cNvSpPr/>
          <p:nvPr/>
        </p:nvSpPr>
        <p:spPr>
          <a:xfrm rot="16200000">
            <a:off x="-560284" y="3984902"/>
            <a:ext cx="1658500" cy="375462"/>
          </a:xfrm>
          <a:prstGeom prst="homePlate">
            <a:avLst>
              <a:gd name="adj" fmla="val 1767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20276" rIns="0" bIns="20276" anchor="ctr"/>
          <a:lstStyle/>
          <a:p>
            <a:pPr algn="ctr" defTabSz="514954">
              <a:defRPr/>
            </a:pPr>
            <a:r>
              <a:rPr lang="es-CO" sz="999" b="1" dirty="0">
                <a:solidFill>
                  <a:srgbClr val="E7E6E6">
                    <a:lumMod val="10000"/>
                  </a:srgb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Aprendizaje </a:t>
            </a:r>
          </a:p>
          <a:p>
            <a:pPr algn="ctr" defTabSz="514954">
              <a:defRPr/>
            </a:pPr>
            <a:r>
              <a:rPr lang="es-CO" sz="999" b="1" dirty="0">
                <a:solidFill>
                  <a:srgbClr val="E7E6E6">
                    <a:lumMod val="10000"/>
                  </a:srgb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desarrollo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B3BB9CC-FA0E-5C6C-D7D4-2571AEF21FCA}"/>
              </a:ext>
            </a:extLst>
          </p:cNvPr>
          <p:cNvSpPr/>
          <p:nvPr/>
        </p:nvSpPr>
        <p:spPr>
          <a:xfrm>
            <a:off x="6324600" y="3417045"/>
            <a:ext cx="2362199" cy="1669306"/>
          </a:xfrm>
          <a:prstGeom prst="roundRect">
            <a:avLst>
              <a:gd name="adj" fmla="val 8904"/>
            </a:avLst>
          </a:prstGeom>
          <a:solidFill>
            <a:srgbClr val="05BCFE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CO" sz="999" b="1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54CDDF-3608-73C1-A5F9-D6758263ADC3}"/>
              </a:ext>
            </a:extLst>
          </p:cNvPr>
          <p:cNvSpPr txBox="1"/>
          <p:nvPr/>
        </p:nvSpPr>
        <p:spPr>
          <a:xfrm>
            <a:off x="6172767" y="3501971"/>
            <a:ext cx="2390922" cy="19987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9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 solidez al gobierno corporativo</a:t>
            </a:r>
            <a:endParaRPr kumimoji="0" lang="es-ES" sz="999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7A8858C-5D6C-140A-322D-446D2D8BA3AD}"/>
              </a:ext>
            </a:extLst>
          </p:cNvPr>
          <p:cNvSpPr txBox="1"/>
          <p:nvPr/>
        </p:nvSpPr>
        <p:spPr>
          <a:xfrm>
            <a:off x="653434" y="3795179"/>
            <a:ext cx="2007707" cy="282443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20276" tIns="20276" rIns="20276" bIns="20276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CO" sz="999" dirty="0">
                <a:latin typeface="Calibri Light" panose="020F0302020204030204"/>
              </a:rPr>
              <a:t>M</a:t>
            </a:r>
            <a:r>
              <a:rPr lang="es-CO" sz="999" dirty="0" err="1">
                <a:latin typeface="Calibri Light" panose="020F0302020204030204"/>
              </a:rPr>
              <a:t>adurez</a:t>
            </a:r>
            <a:r>
              <a:rPr lang="es-CO" sz="999" dirty="0">
                <a:latin typeface="Calibri Light" panose="020F0302020204030204"/>
              </a:rPr>
              <a:t> sistema de capacidades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B82E4F2-F30B-FC03-0A10-BA97E615F328}"/>
              </a:ext>
            </a:extLst>
          </p:cNvPr>
          <p:cNvSpPr txBox="1"/>
          <p:nvPr/>
        </p:nvSpPr>
        <p:spPr>
          <a:xfrm>
            <a:off x="4635434" y="1503774"/>
            <a:ext cx="3746565" cy="2900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ES" sz="999" dirty="0">
                <a:solidFill>
                  <a:srgbClr val="4EA72E">
                    <a:lumMod val="75000"/>
                  </a:srgbClr>
                </a:solidFill>
                <a:latin typeface="Calibri Light" panose="020F0302020204030204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Crecer sosteniblemente en usuarios, clientes y mercados</a:t>
            </a:r>
            <a:endParaRPr lang="es-ES" sz="999" dirty="0">
              <a:solidFill>
                <a:srgbClr val="4EA72E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578E94-5145-6DA5-B4AA-49911C16C515}"/>
              </a:ext>
            </a:extLst>
          </p:cNvPr>
          <p:cNvSpPr txBox="1"/>
          <p:nvPr/>
        </p:nvSpPr>
        <p:spPr>
          <a:xfrm>
            <a:off x="5973928" y="2169840"/>
            <a:ext cx="2589761" cy="39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E97132">
                    <a:lumMod val="75000"/>
                  </a:srgbClr>
                </a:solidFill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Fortalecer las operaciones con criterios de sostenibilidad</a:t>
            </a:r>
            <a:endParaRPr lang="es-ES" sz="999" b="1" dirty="0">
              <a:solidFill>
                <a:srgbClr val="E97132">
                  <a:lumMod val="75000"/>
                </a:srgbClr>
              </a:solidFill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2FC2264-B0D9-4F32-CDED-91C84104BDB1}"/>
              </a:ext>
            </a:extLst>
          </p:cNvPr>
          <p:cNvSpPr txBox="1"/>
          <p:nvPr/>
        </p:nvSpPr>
        <p:spPr>
          <a:xfrm>
            <a:off x="5938028" y="2550449"/>
            <a:ext cx="1139977" cy="227477"/>
          </a:xfrm>
          <a:prstGeom prst="roundRect">
            <a:avLst>
              <a:gd name="adj" fmla="val 10019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4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Carbono neutralidad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74CB4E2-57E1-1CDD-388E-95B8F54D8AF9}"/>
              </a:ext>
            </a:extLst>
          </p:cNvPr>
          <p:cNvSpPr txBox="1"/>
          <p:nvPr/>
        </p:nvSpPr>
        <p:spPr>
          <a:xfrm>
            <a:off x="1295400" y="1816800"/>
            <a:ext cx="2737555" cy="232358"/>
          </a:xfrm>
          <a:prstGeom prst="roundRect">
            <a:avLst/>
          </a:prstGeom>
          <a:solidFill>
            <a:srgbClr val="77B635"/>
          </a:solidFill>
          <a:ln>
            <a:solidFill>
              <a:srgbClr val="77B635"/>
            </a:solidFill>
          </a:ln>
        </p:spPr>
        <p:txBody>
          <a:bodyPr wrap="square" anchor="ctr">
            <a:no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CX </a:t>
            </a:r>
            <a:r>
              <a:rPr kumimoji="0" lang="es-CO" sz="99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Forces</a:t>
            </a:r>
            <a:r>
              <a:rPr kumimoji="0" lang="es-CO" sz="9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 (Experiencia Emocional)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7FD4D7B-BBFB-F0AA-671B-92D1D5C54429}"/>
              </a:ext>
            </a:extLst>
          </p:cNvPr>
          <p:cNvSpPr/>
          <p:nvPr/>
        </p:nvSpPr>
        <p:spPr>
          <a:xfrm>
            <a:off x="2956888" y="3417045"/>
            <a:ext cx="3238683" cy="521881"/>
          </a:xfrm>
          <a:prstGeom prst="roundRect">
            <a:avLst>
              <a:gd name="adj" fmla="val 8904"/>
            </a:avLst>
          </a:prstGeom>
          <a:solidFill>
            <a:srgbClr val="05BCFE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CO" sz="999" b="1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C9BB40B-AF4E-3B1C-BBB9-E58E328749FD}"/>
              </a:ext>
            </a:extLst>
          </p:cNvPr>
          <p:cNvSpPr txBox="1"/>
          <p:nvPr/>
        </p:nvSpPr>
        <p:spPr>
          <a:xfrm>
            <a:off x="3734705" y="3406818"/>
            <a:ext cx="2042555" cy="20727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9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Mejorar la  experiencia de nuestra gente</a:t>
            </a:r>
            <a:endParaRPr kumimoji="0" lang="es-ES" sz="999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F2FB390-A976-9AD7-5D44-4335BE64150C}"/>
              </a:ext>
            </a:extLst>
          </p:cNvPr>
          <p:cNvSpPr/>
          <p:nvPr/>
        </p:nvSpPr>
        <p:spPr>
          <a:xfrm>
            <a:off x="2956889" y="3938927"/>
            <a:ext cx="3238682" cy="1147424"/>
          </a:xfrm>
          <a:prstGeom prst="roundRect">
            <a:avLst>
              <a:gd name="adj" fmla="val 8904"/>
            </a:avLst>
          </a:prstGeom>
          <a:solidFill>
            <a:srgbClr val="05BCFE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CO" sz="999" b="1">
              <a:solidFill>
                <a:srgbClr val="000000">
                  <a:lumMod val="75000"/>
                  <a:lumOff val="25000"/>
                </a:srgb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F97AE05-6F68-8B03-0696-89C2412E4365}"/>
              </a:ext>
            </a:extLst>
          </p:cNvPr>
          <p:cNvSpPr txBox="1"/>
          <p:nvPr/>
        </p:nvSpPr>
        <p:spPr>
          <a:xfrm>
            <a:off x="3101415" y="3946013"/>
            <a:ext cx="2549148" cy="23033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9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Aprovechar la diversidad generacional</a:t>
            </a:r>
            <a:endParaRPr kumimoji="0" lang="es-ES" sz="999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88BD129-8D9A-104A-89DD-A6420E80BA61}"/>
              </a:ext>
            </a:extLst>
          </p:cNvPr>
          <p:cNvSpPr txBox="1"/>
          <p:nvPr/>
        </p:nvSpPr>
        <p:spPr>
          <a:xfrm>
            <a:off x="3091709" y="3572452"/>
            <a:ext cx="1958263" cy="301817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CO" sz="999" dirty="0">
                <a:latin typeface="Calibri Light" panose="020F0302020204030204"/>
              </a:rPr>
              <a:t>Experiencia de nuestra gente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F1F7CB1-947E-7E03-F7AE-B9D8B8E7AA05}"/>
              </a:ext>
            </a:extLst>
          </p:cNvPr>
          <p:cNvSpPr txBox="1"/>
          <p:nvPr/>
        </p:nvSpPr>
        <p:spPr>
          <a:xfrm>
            <a:off x="564894" y="3413709"/>
            <a:ext cx="2241353" cy="28813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 defTabSz="514954">
              <a:defRPr/>
            </a:pPr>
            <a:r>
              <a:rPr lang="es-ES" sz="999" b="1" dirty="0">
                <a:solidFill>
                  <a:srgbClr val="0070C0"/>
                </a:solidFill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Desarrollar integralmente las capacidades organizacionales</a:t>
            </a:r>
            <a:endParaRPr lang="es-ES" sz="999" b="1" dirty="0">
              <a:solidFill>
                <a:srgbClr val="0070C0"/>
              </a:solidFill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930AD6A-21C9-4F60-0832-1468742D5BBD}"/>
              </a:ext>
            </a:extLst>
          </p:cNvPr>
          <p:cNvSpPr txBox="1"/>
          <p:nvPr/>
        </p:nvSpPr>
        <p:spPr>
          <a:xfrm>
            <a:off x="5938028" y="3122867"/>
            <a:ext cx="1139977" cy="152318"/>
          </a:xfrm>
          <a:prstGeom prst="roundRect">
            <a:avLst/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9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IGAE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9590C71-E58C-7118-0C51-F63D3832E4CB}"/>
              </a:ext>
            </a:extLst>
          </p:cNvPr>
          <p:cNvSpPr txBox="1"/>
          <p:nvPr/>
        </p:nvSpPr>
        <p:spPr>
          <a:xfrm>
            <a:off x="5130833" y="3597122"/>
            <a:ext cx="998979" cy="282386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CO" sz="999" dirty="0">
                <a:latin typeface="Calibri Light" panose="020F0302020204030204"/>
              </a:rPr>
              <a:t>Calidad de vida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C5625CB-0843-98F3-22CF-BF63A052DC9E}"/>
              </a:ext>
            </a:extLst>
          </p:cNvPr>
          <p:cNvSpPr txBox="1"/>
          <p:nvPr/>
        </p:nvSpPr>
        <p:spPr>
          <a:xfrm>
            <a:off x="653434" y="4621005"/>
            <a:ext cx="2007707" cy="317174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ES" sz="999" dirty="0">
                <a:latin typeface="Calibri Light" panose="020F0302020204030204"/>
              </a:rPr>
              <a:t>Índice  eficiencia soluciones integrales para los negocios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005F3E5-1F6D-1885-8E9D-C31524C32A20}"/>
              </a:ext>
            </a:extLst>
          </p:cNvPr>
          <p:cNvSpPr txBox="1"/>
          <p:nvPr/>
        </p:nvSpPr>
        <p:spPr>
          <a:xfrm>
            <a:off x="653434" y="4176179"/>
            <a:ext cx="2011091" cy="294100"/>
          </a:xfrm>
          <a:prstGeom prst="roundRect">
            <a:avLst>
              <a:gd name="adj" fmla="val 7006"/>
            </a:avLst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20276" tIns="20276" rIns="20276" bIns="20276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99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rPr>
              <a:t>Tasa de aplicación del conocimiento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2290D06-A5A8-9689-A5A3-7BE91A8A90C7}"/>
              </a:ext>
            </a:extLst>
          </p:cNvPr>
          <p:cNvSpPr txBox="1"/>
          <p:nvPr/>
        </p:nvSpPr>
        <p:spPr>
          <a:xfrm>
            <a:off x="7155983" y="2989067"/>
            <a:ext cx="1407706" cy="296732"/>
          </a:xfrm>
          <a:prstGeom prst="roundRect">
            <a:avLst/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49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Cumpl</a:t>
            </a:r>
            <a:r>
              <a:rPr kumimoji="0" lang="es-CO" sz="74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. anual metas Relacionamiento GI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28B5143-0CC9-4E4C-B1A3-9A2DE9CBEE70}"/>
              </a:ext>
            </a:extLst>
          </p:cNvPr>
          <p:cNvSpPr txBox="1"/>
          <p:nvPr/>
        </p:nvSpPr>
        <p:spPr>
          <a:xfrm>
            <a:off x="3992728" y="711151"/>
            <a:ext cx="1765502" cy="28082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CO" sz="1100" b="1" kern="0" dirty="0">
                <a:solidFill>
                  <a:srgbClr val="000000"/>
                </a:solidFill>
                <a:latin typeface="Calibri Light" panose="020F0302020204030204"/>
              </a:rPr>
              <a:t>DEUDA / EBITDA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23B47B-BC60-4601-0918-52AE41459A33}"/>
              </a:ext>
            </a:extLst>
          </p:cNvPr>
          <p:cNvSpPr txBox="1"/>
          <p:nvPr/>
        </p:nvSpPr>
        <p:spPr>
          <a:xfrm>
            <a:off x="6549988" y="3895892"/>
            <a:ext cx="777771" cy="284105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9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rPr>
              <a:t>Clima ético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20BCAF4-7A69-EA04-57CB-461584FE4BEF}"/>
              </a:ext>
            </a:extLst>
          </p:cNvPr>
          <p:cNvSpPr txBox="1"/>
          <p:nvPr/>
        </p:nvSpPr>
        <p:spPr>
          <a:xfrm>
            <a:off x="7130769" y="2576313"/>
            <a:ext cx="1432920" cy="345893"/>
          </a:xfrm>
          <a:prstGeom prst="roundRect">
            <a:avLst>
              <a:gd name="adj" fmla="val 10019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4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Circularidad de materiales y residuos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7A4A998-5129-986C-DBE2-B1EA1DF0DA11}"/>
              </a:ext>
            </a:extLst>
          </p:cNvPr>
          <p:cNvSpPr txBox="1"/>
          <p:nvPr/>
        </p:nvSpPr>
        <p:spPr>
          <a:xfrm>
            <a:off x="4011758" y="1075819"/>
            <a:ext cx="1765502" cy="35160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 defTabSz="514954">
              <a:defRPr/>
            </a:pPr>
            <a:r>
              <a:rPr lang="es-CO" sz="1100" b="1" kern="0" dirty="0">
                <a:solidFill>
                  <a:srgbClr val="000000"/>
                </a:solidFill>
                <a:latin typeface="Calibri Light" panose="020F0302020204030204"/>
              </a:rPr>
              <a:t>EBITDA/Gastos financieros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784F063-2B41-35EE-E287-74233A997986}"/>
              </a:ext>
            </a:extLst>
          </p:cNvPr>
          <p:cNvSpPr txBox="1"/>
          <p:nvPr/>
        </p:nvSpPr>
        <p:spPr>
          <a:xfrm>
            <a:off x="7456788" y="3895892"/>
            <a:ext cx="1050153" cy="284105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99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cs typeface="Segoe UI" panose="020B0502040204020203" pitchFamily="34" charset="0"/>
              </a:rPr>
              <a:t>Índice de Riesgo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A4F9593-4A84-50E2-38B5-982D0BE27428}"/>
              </a:ext>
            </a:extLst>
          </p:cNvPr>
          <p:cNvSpPr txBox="1"/>
          <p:nvPr/>
        </p:nvSpPr>
        <p:spPr>
          <a:xfrm>
            <a:off x="3091709" y="4176344"/>
            <a:ext cx="1674888" cy="277147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ES" sz="999" dirty="0">
                <a:latin typeface="Calibri Light" panose="020F0302020204030204"/>
              </a:rPr>
              <a:t>Tasa de atractividad laboral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9DC03B3-559D-206A-1380-9CDBD05B2C04}"/>
              </a:ext>
            </a:extLst>
          </p:cNvPr>
          <p:cNvSpPr txBox="1"/>
          <p:nvPr/>
        </p:nvSpPr>
        <p:spPr>
          <a:xfrm>
            <a:off x="3101416" y="4525235"/>
            <a:ext cx="1691601" cy="277147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ES" sz="999" dirty="0">
                <a:latin typeface="Calibri Light" panose="020F0302020204030204"/>
              </a:rPr>
              <a:t>Índice  rotación de  personas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8D7C25F-C015-5B6E-EF87-6D77BCC2479E}"/>
              </a:ext>
            </a:extLst>
          </p:cNvPr>
          <p:cNvSpPr txBox="1"/>
          <p:nvPr/>
        </p:nvSpPr>
        <p:spPr>
          <a:xfrm>
            <a:off x="4873378" y="4159663"/>
            <a:ext cx="1239719" cy="646436"/>
          </a:xfrm>
          <a:prstGeom prst="roundRect">
            <a:avLst/>
          </a:prstGeom>
          <a:solidFill>
            <a:srgbClr val="05BCFE"/>
          </a:solidFill>
          <a:ln>
            <a:solidFill>
              <a:srgbClr val="05BC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514954">
              <a:defRPr/>
            </a:pPr>
            <a:r>
              <a:rPr lang="es-ES" sz="1000" dirty="0">
                <a:latin typeface="Calibri Light" panose="020F0302020204030204"/>
              </a:rPr>
              <a:t>Tasa transferencia conocimiento clave y crítico </a:t>
            </a:r>
          </a:p>
        </p:txBody>
      </p:sp>
      <p:sp>
        <p:nvSpPr>
          <p:cNvPr id="50" name="Rectángulo: esquinas redondeadas 49">
            <a:hlinkClick r:id="" action="ppaction://noaction"/>
            <a:extLst>
              <a:ext uri="{FF2B5EF4-FFF2-40B4-BE49-F238E27FC236}">
                <a16:creationId xmlns:a16="http://schemas.microsoft.com/office/drawing/2014/main" id="{0EF614AC-07B6-E81B-0BA4-88FC6588E1CA}"/>
              </a:ext>
            </a:extLst>
          </p:cNvPr>
          <p:cNvSpPr/>
          <p:nvPr/>
        </p:nvSpPr>
        <p:spPr>
          <a:xfrm>
            <a:off x="545479" y="2153336"/>
            <a:ext cx="5196288" cy="1190047"/>
          </a:xfrm>
          <a:prstGeom prst="roundRect">
            <a:avLst>
              <a:gd name="adj" fmla="val 5706"/>
            </a:avLst>
          </a:prstGeom>
          <a:solidFill>
            <a:srgbClr val="FF921D">
              <a:alpha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anchor="ctr"/>
          <a:lstStyle/>
          <a:p>
            <a:pPr algn="ctr" defTabSz="514954">
              <a:defRPr/>
            </a:pPr>
            <a:endParaRPr lang="es-ES" sz="832" b="1" dirty="0">
              <a:solidFill>
                <a:srgbClr val="E7E6E6">
                  <a:lumMod val="1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B13F009-6920-6ECB-66F5-8231AD890D11}"/>
              </a:ext>
            </a:extLst>
          </p:cNvPr>
          <p:cNvSpPr txBox="1"/>
          <p:nvPr/>
        </p:nvSpPr>
        <p:spPr>
          <a:xfrm>
            <a:off x="647926" y="2423579"/>
            <a:ext cx="1469386" cy="294689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Proyectos Infraestructura</a:t>
            </a:r>
          </a:p>
          <a:p>
            <a:pPr defTabSz="514954">
              <a:defRPr/>
            </a:pPr>
            <a:r>
              <a:rPr lang="es-CO" sz="666" b="1" dirty="0">
                <a:solidFill>
                  <a:srgbClr val="000000"/>
                </a:solidFill>
                <a:latin typeface="Calibri Light" panose="020F0302020204030204"/>
              </a:rPr>
              <a:t>(Inversión, tiempo, alcance, eficiencia) </a:t>
            </a:r>
            <a:endParaRPr lang="es-CO" sz="666" b="1" dirty="0">
              <a:solidFill>
                <a:srgbClr val="000000"/>
              </a:solidFill>
              <a:highlight>
                <a:srgbClr val="008080"/>
              </a:highlight>
              <a:latin typeface="Calibri Light" panose="020F0302020204030204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0404023-A459-5B81-74E9-A199E2D3D748}"/>
              </a:ext>
            </a:extLst>
          </p:cNvPr>
          <p:cNvSpPr txBox="1"/>
          <p:nvPr/>
        </p:nvSpPr>
        <p:spPr>
          <a:xfrm>
            <a:off x="1819013" y="2201557"/>
            <a:ext cx="3931669" cy="23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954">
              <a:defRPr/>
            </a:pPr>
            <a:r>
              <a:rPr lang="es-ES" sz="916" b="1" dirty="0">
                <a:solidFill>
                  <a:srgbClr val="E97132">
                    <a:lumMod val="75000"/>
                  </a:srgbClr>
                </a:solidFill>
                <a:latin typeface="Calibri Light" panose="020F0302020204030204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Consolidar la prestación de los servicios públicos domiciliarios y complementarios</a:t>
            </a:r>
            <a:endParaRPr lang="es-ES" sz="916" b="1" dirty="0">
              <a:solidFill>
                <a:srgbClr val="E97132">
                  <a:lumMod val="75000"/>
                </a:srgbClr>
              </a:solidFill>
              <a:latin typeface="Calibri Light" panose="020F0302020204030204"/>
              <a:cs typeface="Segoe UI" panose="020B0502040204020203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B711360-3144-C66F-1D13-6AB18DA76826}"/>
              </a:ext>
            </a:extLst>
          </p:cNvPr>
          <p:cNvSpPr txBox="1"/>
          <p:nvPr/>
        </p:nvSpPr>
        <p:spPr>
          <a:xfrm>
            <a:off x="2211127" y="2423579"/>
            <a:ext cx="1776302" cy="283230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Tasa de accidentalidad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EB84276-9B1B-6B37-F89C-273599FA3C68}"/>
              </a:ext>
            </a:extLst>
          </p:cNvPr>
          <p:cNvSpPr txBox="1"/>
          <p:nvPr/>
        </p:nvSpPr>
        <p:spPr>
          <a:xfrm>
            <a:off x="653434" y="2759112"/>
            <a:ext cx="1473984" cy="217999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Continuidad en Barrido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74CFCDE-F97E-5611-486F-C2017BF7F051}"/>
              </a:ext>
            </a:extLst>
          </p:cNvPr>
          <p:cNvSpPr txBox="1"/>
          <p:nvPr/>
        </p:nvSpPr>
        <p:spPr>
          <a:xfrm>
            <a:off x="4201904" y="2423579"/>
            <a:ext cx="1284496" cy="272098"/>
          </a:xfrm>
          <a:prstGeom prst="roundRect">
            <a:avLst>
              <a:gd name="adj" fmla="val 13317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 defTabSz="514954">
              <a:defRPr/>
            </a:pPr>
            <a:r>
              <a:rPr lang="es-CO" sz="832" b="1" kern="0" dirty="0">
                <a:solidFill>
                  <a:srgbClr val="000000"/>
                </a:solidFill>
                <a:latin typeface="Calibri Light" panose="020F0302020204030204"/>
              </a:rPr>
              <a:t>Participación Cartera &gt; 60 días</a:t>
            </a:r>
            <a:endParaRPr lang="es-ES" sz="832" b="1" kern="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650323C-4611-D8C4-290A-1A04F9D14A6D}"/>
              </a:ext>
            </a:extLst>
          </p:cNvPr>
          <p:cNvSpPr txBox="1"/>
          <p:nvPr/>
        </p:nvSpPr>
        <p:spPr>
          <a:xfrm>
            <a:off x="647925" y="3041397"/>
            <a:ext cx="1479493" cy="250339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defRPr>
            </a:lvl1pPr>
          </a:lstStyle>
          <a:p>
            <a:pPr marL="0" marR="0" lvl="0" indent="0" algn="ctr" defTabSz="5149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2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Continuidad en Recolección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3DAF34F-9EAE-5478-FB48-1C01058BEF95}"/>
              </a:ext>
            </a:extLst>
          </p:cNvPr>
          <p:cNvSpPr txBox="1"/>
          <p:nvPr/>
        </p:nvSpPr>
        <p:spPr>
          <a:xfrm>
            <a:off x="4206926" y="2759112"/>
            <a:ext cx="1279474" cy="226592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Costos  y Gastos efectivos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D1C3316-CDEC-0A24-8E18-4BF33B9AB152}"/>
              </a:ext>
            </a:extLst>
          </p:cNvPr>
          <p:cNvSpPr txBox="1"/>
          <p:nvPr/>
        </p:nvSpPr>
        <p:spPr>
          <a:xfrm>
            <a:off x="6549988" y="1769864"/>
            <a:ext cx="1603412" cy="307514"/>
          </a:xfrm>
          <a:prstGeom prst="roundRect">
            <a:avLst/>
          </a:prstGeom>
          <a:solidFill>
            <a:srgbClr val="77B635"/>
          </a:solidFill>
          <a:ln>
            <a:solidFill>
              <a:srgbClr val="77B635"/>
            </a:solidFill>
          </a:ln>
        </p:spPr>
        <p:txBody>
          <a:bodyPr wrap="square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999" b="1" dirty="0">
                <a:solidFill>
                  <a:srgbClr val="000000"/>
                </a:solidFill>
                <a:latin typeface="Calibri Light" panose="020F0302020204030204"/>
              </a:rPr>
              <a:t>Unidades Vendidas SSPP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2C11553-EE6B-B6FC-F0AE-9821294519C9}"/>
              </a:ext>
            </a:extLst>
          </p:cNvPr>
          <p:cNvSpPr txBox="1"/>
          <p:nvPr/>
        </p:nvSpPr>
        <p:spPr>
          <a:xfrm>
            <a:off x="4206926" y="3034964"/>
            <a:ext cx="1279474" cy="270262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Costos  AOM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7A9C295-93DE-88E6-8423-1D38F8A80605}"/>
              </a:ext>
            </a:extLst>
          </p:cNvPr>
          <p:cNvSpPr txBox="1"/>
          <p:nvPr/>
        </p:nvSpPr>
        <p:spPr>
          <a:xfrm>
            <a:off x="2221233" y="2742347"/>
            <a:ext cx="1762453" cy="256103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Puntos Críticos</a:t>
            </a:r>
          </a:p>
          <a:p>
            <a:pPr defTabSz="514954">
              <a:defRPr/>
            </a:pPr>
            <a:r>
              <a:rPr lang="es-CO" sz="749" b="1" dirty="0">
                <a:solidFill>
                  <a:srgbClr val="000000"/>
                </a:solidFill>
                <a:latin typeface="Calibri Light" panose="020F0302020204030204"/>
              </a:rPr>
              <a:t>(Pendiente definición)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928AB56-0DFA-E5F7-0331-477D9FB6D0E0}"/>
              </a:ext>
            </a:extLst>
          </p:cNvPr>
          <p:cNvSpPr txBox="1"/>
          <p:nvPr/>
        </p:nvSpPr>
        <p:spPr>
          <a:xfrm>
            <a:off x="2221233" y="3020137"/>
            <a:ext cx="1762453" cy="285089"/>
          </a:xfrm>
          <a:prstGeom prst="roundRect">
            <a:avLst>
              <a:gd name="adj" fmla="val 18535"/>
            </a:avLst>
          </a:prstGeom>
          <a:solidFill>
            <a:srgbClr val="FF921D"/>
          </a:solidFill>
          <a:ln>
            <a:solidFill>
              <a:srgbClr val="FF921D"/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es-E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2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defTabSz="514954">
              <a:defRPr/>
            </a:pPr>
            <a:r>
              <a:rPr lang="es-CO" sz="832" b="1" dirty="0">
                <a:solidFill>
                  <a:srgbClr val="000000"/>
                </a:solidFill>
                <a:latin typeface="Calibri Light" panose="020F0302020204030204"/>
              </a:rPr>
              <a:t>Disminución toneladas RSLP</a:t>
            </a:r>
          </a:p>
          <a:p>
            <a:pPr defTabSz="514954">
              <a:defRPr/>
            </a:pPr>
            <a:r>
              <a:rPr lang="es-CO" sz="749" b="1" dirty="0">
                <a:solidFill>
                  <a:srgbClr val="000000"/>
                </a:solidFill>
                <a:latin typeface="Calibri Light" panose="020F0302020204030204"/>
              </a:rPr>
              <a:t>(Pendiente definición)</a:t>
            </a:r>
            <a:endParaRPr lang="es-CO" sz="999" b="1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5CF3821-9013-B160-A825-808427D2440A}"/>
              </a:ext>
            </a:extLst>
          </p:cNvPr>
          <p:cNvSpPr/>
          <p:nvPr/>
        </p:nvSpPr>
        <p:spPr>
          <a:xfrm>
            <a:off x="1680575" y="-19050"/>
            <a:ext cx="5682554" cy="422704"/>
          </a:xfrm>
          <a:prstGeom prst="rect">
            <a:avLst/>
          </a:prstGeom>
          <a:noFill/>
        </p:spPr>
        <p:txBody>
          <a:bodyPr wrap="square" lIns="38061" tIns="19030" rIns="38061" bIns="1903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380573">
              <a:defRPr/>
            </a:pPr>
            <a:r>
              <a:rPr lang="es-ES" sz="2497" b="1" dirty="0">
                <a:ln/>
                <a:solidFill>
                  <a:srgbClr val="E97132"/>
                </a:solidFill>
                <a:latin typeface="Aptos" panose="02110004020202020204"/>
              </a:rPr>
              <a:t>Cuadro de Mando Integral - EMVARIAS</a:t>
            </a:r>
          </a:p>
        </p:txBody>
      </p:sp>
      <p:sp>
        <p:nvSpPr>
          <p:cNvPr id="63" name="Elipse 62">
            <a:hlinkClick r:id="rId3" action="ppaction://hlinksldjump"/>
            <a:extLst>
              <a:ext uri="{FF2B5EF4-FFF2-40B4-BE49-F238E27FC236}">
                <a16:creationId xmlns:a16="http://schemas.microsoft.com/office/drawing/2014/main" id="{BAACAB9B-1977-1F5E-A893-97078540F9D5}"/>
              </a:ext>
            </a:extLst>
          </p:cNvPr>
          <p:cNvSpPr/>
          <p:nvPr/>
        </p:nvSpPr>
        <p:spPr>
          <a:xfrm>
            <a:off x="2057400" y="745250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Elipse 63">
            <a:hlinkClick r:id="rId4" action="ppaction://hlinksldjump"/>
            <a:extLst>
              <a:ext uri="{FF2B5EF4-FFF2-40B4-BE49-F238E27FC236}">
                <a16:creationId xmlns:a16="http://schemas.microsoft.com/office/drawing/2014/main" id="{64964E06-52CA-C4C5-2B1F-8899EE49EF3F}"/>
              </a:ext>
            </a:extLst>
          </p:cNvPr>
          <p:cNvSpPr/>
          <p:nvPr/>
        </p:nvSpPr>
        <p:spPr>
          <a:xfrm>
            <a:off x="2057400" y="1160721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Elipse 64">
            <a:hlinkClick r:id="rId5" action="ppaction://hlinksldjump"/>
            <a:extLst>
              <a:ext uri="{FF2B5EF4-FFF2-40B4-BE49-F238E27FC236}">
                <a16:creationId xmlns:a16="http://schemas.microsoft.com/office/drawing/2014/main" id="{C3EDC9D3-8780-F75A-7663-38F98F5B0520}"/>
              </a:ext>
            </a:extLst>
          </p:cNvPr>
          <p:cNvSpPr/>
          <p:nvPr/>
        </p:nvSpPr>
        <p:spPr>
          <a:xfrm>
            <a:off x="7507722" y="842406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Elipse 65">
            <a:hlinkClick r:id="rId6" action="ppaction://hlinksldjump"/>
            <a:extLst>
              <a:ext uri="{FF2B5EF4-FFF2-40B4-BE49-F238E27FC236}">
                <a16:creationId xmlns:a16="http://schemas.microsoft.com/office/drawing/2014/main" id="{08511553-C13D-7B7D-6A8A-C0180CB3CF4E}"/>
              </a:ext>
            </a:extLst>
          </p:cNvPr>
          <p:cNvSpPr/>
          <p:nvPr/>
        </p:nvSpPr>
        <p:spPr>
          <a:xfrm>
            <a:off x="1981200" y="3065721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Elipse 66">
            <a:hlinkClick r:id="rId7" action="ppaction://hlinksldjump"/>
            <a:extLst>
              <a:ext uri="{FF2B5EF4-FFF2-40B4-BE49-F238E27FC236}">
                <a16:creationId xmlns:a16="http://schemas.microsoft.com/office/drawing/2014/main" id="{FC5FA099-FD88-E6FD-4515-1B388A5C8E0D}"/>
              </a:ext>
            </a:extLst>
          </p:cNvPr>
          <p:cNvSpPr/>
          <p:nvPr/>
        </p:nvSpPr>
        <p:spPr>
          <a:xfrm>
            <a:off x="5327813" y="2550449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8" name="Elipse 67">
            <a:hlinkClick r:id="rId8" action="ppaction://hlinksldjump"/>
            <a:extLst>
              <a:ext uri="{FF2B5EF4-FFF2-40B4-BE49-F238E27FC236}">
                <a16:creationId xmlns:a16="http://schemas.microsoft.com/office/drawing/2014/main" id="{1F7D61C4-A3B7-E2A9-C382-89BA0A255510}"/>
              </a:ext>
            </a:extLst>
          </p:cNvPr>
          <p:cNvSpPr/>
          <p:nvPr/>
        </p:nvSpPr>
        <p:spPr>
          <a:xfrm>
            <a:off x="7509214" y="1157576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Elipse 68">
            <a:hlinkClick r:id="rId9" action="ppaction://hlinksldjump"/>
            <a:extLst>
              <a:ext uri="{FF2B5EF4-FFF2-40B4-BE49-F238E27FC236}">
                <a16:creationId xmlns:a16="http://schemas.microsoft.com/office/drawing/2014/main" id="{9E87E4E2-F65F-87B1-C53C-B26F61EF9EA9}"/>
              </a:ext>
            </a:extLst>
          </p:cNvPr>
          <p:cNvSpPr/>
          <p:nvPr/>
        </p:nvSpPr>
        <p:spPr>
          <a:xfrm>
            <a:off x="1981200" y="2779481"/>
            <a:ext cx="126869" cy="11985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0" name="Elipse 69">
            <a:hlinkClick r:id="rId10" action="ppaction://hlinksldjump"/>
            <a:extLst>
              <a:ext uri="{FF2B5EF4-FFF2-40B4-BE49-F238E27FC236}">
                <a16:creationId xmlns:a16="http://schemas.microsoft.com/office/drawing/2014/main" id="{DA05D37A-C576-235F-A7C1-4EA2A384D354}"/>
              </a:ext>
            </a:extLst>
          </p:cNvPr>
          <p:cNvSpPr/>
          <p:nvPr/>
        </p:nvSpPr>
        <p:spPr>
          <a:xfrm>
            <a:off x="6132136" y="1827189"/>
            <a:ext cx="126869" cy="119858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Elipse 70">
            <a:hlinkClick r:id="rId11" action="ppaction://hlinksldjump"/>
            <a:extLst>
              <a:ext uri="{FF2B5EF4-FFF2-40B4-BE49-F238E27FC236}">
                <a16:creationId xmlns:a16="http://schemas.microsoft.com/office/drawing/2014/main" id="{6FC58735-8085-D9F1-01AE-4CE31DF53026}"/>
              </a:ext>
            </a:extLst>
          </p:cNvPr>
          <p:cNvSpPr/>
          <p:nvPr/>
        </p:nvSpPr>
        <p:spPr>
          <a:xfrm>
            <a:off x="1981200" y="2465694"/>
            <a:ext cx="126869" cy="11985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2" name="Elipse 71">
            <a:hlinkClick r:id="rId12" action="ppaction://hlinksldjump"/>
            <a:extLst>
              <a:ext uri="{FF2B5EF4-FFF2-40B4-BE49-F238E27FC236}">
                <a16:creationId xmlns:a16="http://schemas.microsoft.com/office/drawing/2014/main" id="{6F1E3A5B-5461-76F9-7F25-25707FB76760}"/>
              </a:ext>
            </a:extLst>
          </p:cNvPr>
          <p:cNvSpPr/>
          <p:nvPr/>
        </p:nvSpPr>
        <p:spPr>
          <a:xfrm>
            <a:off x="3778208" y="2464067"/>
            <a:ext cx="126869" cy="119858"/>
          </a:xfrm>
          <a:prstGeom prst="ellipse">
            <a:avLst/>
          </a:prstGeom>
          <a:solidFill>
            <a:srgbClr val="92D050"/>
          </a:solidFill>
          <a:ln w="190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805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4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1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653E251-A95D-51A5-B166-9FEFAD36FDCD}"/>
              </a:ext>
            </a:extLst>
          </p:cNvPr>
          <p:cNvGrpSpPr/>
          <p:nvPr/>
        </p:nvGrpSpPr>
        <p:grpSpPr>
          <a:xfrm>
            <a:off x="304800" y="1409668"/>
            <a:ext cx="8002814" cy="3371882"/>
            <a:chOff x="304800" y="1409668"/>
            <a:chExt cx="8002814" cy="337188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9503EF6-F253-74DB-A453-7B15D4B1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409668"/>
              <a:ext cx="6019800" cy="337188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3BB2115-A9A6-55F6-B0CB-F73FF0ED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2442223"/>
              <a:ext cx="3278414" cy="434327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6AE974-1D79-00B6-7DE7-64F8E834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81727"/>
              </p:ext>
            </p:extLst>
          </p:nvPr>
        </p:nvGraphicFramePr>
        <p:xfrm>
          <a:off x="4944561" y="2571749"/>
          <a:ext cx="3970838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D1E4D4A-4C83-25D3-8F34-D53FE2A5B53F}"/>
              </a:ext>
            </a:extLst>
          </p:cNvPr>
          <p:cNvSpPr txBox="1"/>
          <p:nvPr/>
        </p:nvSpPr>
        <p:spPr>
          <a:xfrm>
            <a:off x="345375" y="3222942"/>
            <a:ext cx="3300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accent6"/>
                </a:solidFill>
              </a:rPr>
              <a:t>Menores costos por $ 14,945 mil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D0EA46-AF36-34CC-03DF-798F7D68E4E5}"/>
              </a:ext>
            </a:extLst>
          </p:cNvPr>
          <p:cNvSpPr txBox="1"/>
          <p:nvPr/>
        </p:nvSpPr>
        <p:spPr>
          <a:xfrm>
            <a:off x="606621" y="2144458"/>
            <a:ext cx="2379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Disposición final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1C88BC-320A-EDB9-14E0-04EDFC04CADD}"/>
              </a:ext>
            </a:extLst>
          </p:cNvPr>
          <p:cNvSpPr txBox="1"/>
          <p:nvPr/>
        </p:nvSpPr>
        <p:spPr>
          <a:xfrm>
            <a:off x="605590" y="2728463"/>
            <a:ext cx="2899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Corte de césped y poda de árboles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527D6E-E510-187B-3D19-FBF2F2284B57}"/>
              </a:ext>
            </a:extLst>
          </p:cNvPr>
          <p:cNvSpPr txBox="1"/>
          <p:nvPr/>
        </p:nvSpPr>
        <p:spPr>
          <a:xfrm>
            <a:off x="606621" y="2451464"/>
            <a:ext cx="2899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Recolección domiciliaria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CC04E2-15C5-2EBE-3843-CF322388E23F}"/>
              </a:ext>
            </a:extLst>
          </p:cNvPr>
          <p:cNvSpPr txBox="1"/>
          <p:nvPr/>
        </p:nvSpPr>
        <p:spPr>
          <a:xfrm>
            <a:off x="261924" y="3578112"/>
            <a:ext cx="4464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b="1" i="1" dirty="0">
                <a:solidFill>
                  <a:schemeClr val="accent6"/>
                </a:solidFill>
              </a:rPr>
              <a:t>Servicios personales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capacitaciones y bienestar, Cesantías e intereses </a:t>
            </a:r>
            <a:r>
              <a:rPr lang="es-CO" sz="1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(efecto temporal), 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pensiones de jubilación </a:t>
            </a:r>
            <a:r>
              <a:rPr lang="es-CO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(cambio formula).</a:t>
            </a:r>
          </a:p>
          <a:p>
            <a:r>
              <a:rPr lang="es-CO" sz="1200" b="1" i="1" dirty="0">
                <a:solidFill>
                  <a:schemeClr val="accent6"/>
                </a:solidFill>
              </a:rPr>
              <a:t>Órdenes y contratos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Principalmente por DF  - Servicios de Aseo-</a:t>
            </a:r>
          </a:p>
          <a:p>
            <a:r>
              <a:rPr lang="es-CO" sz="1200" b="1" i="1" dirty="0">
                <a:solidFill>
                  <a:schemeClr val="accent6"/>
                </a:solidFill>
              </a:rPr>
              <a:t>Generales: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Estudios , Honorarios , servicios públicos y publicidad y propaganda.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405D674-5034-3F69-0DAD-668710FB4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2176041"/>
            <a:ext cx="237536" cy="2517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2EB2927-9EDD-90BD-F123-2C149E3053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5" y="2510693"/>
            <a:ext cx="565396" cy="2067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FDF18AB-98C1-E1AF-7694-09D0460CE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1" y="2751950"/>
            <a:ext cx="278803" cy="277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13A6170-86F6-61DB-CAF4-C74B59938C6A}"/>
              </a:ext>
            </a:extLst>
          </p:cNvPr>
          <p:cNvSpPr txBox="1"/>
          <p:nvPr/>
        </p:nvSpPr>
        <p:spPr>
          <a:xfrm>
            <a:off x="606621" y="1821352"/>
            <a:ext cx="3086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Servicios Especiales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8E9E7C8-826C-103B-6624-35401C310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9" y="1834296"/>
            <a:ext cx="287249" cy="29358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0AFF21A-1484-7759-4F78-A913B8F49C5E}"/>
              </a:ext>
            </a:extLst>
          </p:cNvPr>
          <p:cNvSpPr txBox="1"/>
          <p:nvPr/>
        </p:nvSpPr>
        <p:spPr>
          <a:xfrm>
            <a:off x="312718" y="1436039"/>
            <a:ext cx="3086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solidFill>
                  <a:schemeClr val="accent6"/>
                </a:solidFill>
              </a:rPr>
              <a:t>Mayores ingresos por $ 12.613 </a:t>
            </a:r>
            <a:r>
              <a:rPr lang="es-CO" sz="1400" b="1" i="1" dirty="0" err="1">
                <a:solidFill>
                  <a:schemeClr val="accent6"/>
                </a:solidFill>
              </a:rPr>
              <a:t>mill</a:t>
            </a:r>
            <a:endParaRPr lang="es-CO" sz="1400" b="1" i="1" dirty="0">
              <a:solidFill>
                <a:schemeClr val="accent6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43FFFCF-AD2C-1B6C-70DA-FBB0737ABA7F}"/>
              </a:ext>
            </a:extLst>
          </p:cNvPr>
          <p:cNvSpPr txBox="1"/>
          <p:nvPr/>
        </p:nvSpPr>
        <p:spPr>
          <a:xfrm>
            <a:off x="2212545" y="1836116"/>
            <a:ext cx="1597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Plan de Choque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A701D976-27FC-B56E-071D-7EC64C45BB72}"/>
              </a:ext>
            </a:extLst>
          </p:cNvPr>
          <p:cNvSpPr/>
          <p:nvPr/>
        </p:nvSpPr>
        <p:spPr>
          <a:xfrm>
            <a:off x="2057400" y="1948157"/>
            <a:ext cx="152400" cy="945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: cheurón 3">
            <a:hlinkClick r:id="rId9" action="ppaction://hlinksldjump"/>
            <a:extLst>
              <a:ext uri="{FF2B5EF4-FFF2-40B4-BE49-F238E27FC236}">
                <a16:creationId xmlns:a16="http://schemas.microsoft.com/office/drawing/2014/main" id="{18AA8663-535C-719A-F2AD-2348909A111B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678B173-CE15-BFC4-4971-BB91FEDC6112}"/>
              </a:ext>
            </a:extLst>
          </p:cNvPr>
          <p:cNvGrpSpPr/>
          <p:nvPr/>
        </p:nvGrpSpPr>
        <p:grpSpPr>
          <a:xfrm>
            <a:off x="152400" y="1428750"/>
            <a:ext cx="8458200" cy="2886074"/>
            <a:chOff x="152400" y="1428750"/>
            <a:chExt cx="8458200" cy="288607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48FA95E-470D-FF3E-2ADF-2D77D9CCC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428750"/>
              <a:ext cx="8458200" cy="20574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554AAEF-1B41-9CEB-FE97-C39C5C65B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333749"/>
              <a:ext cx="4114800" cy="981075"/>
            </a:xfrm>
            <a:prstGeom prst="rect">
              <a:avLst/>
            </a:prstGeom>
          </p:spPr>
        </p:pic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AB3FF7A-E8FE-4AD5-7000-C1241B097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42378"/>
              </p:ext>
            </p:extLst>
          </p:nvPr>
        </p:nvGraphicFramePr>
        <p:xfrm>
          <a:off x="76200" y="1847850"/>
          <a:ext cx="45847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8DA431A-6726-B993-5A04-FE2C4D700989}"/>
              </a:ext>
            </a:extLst>
          </p:cNvPr>
          <p:cNvSpPr txBox="1"/>
          <p:nvPr/>
        </p:nvSpPr>
        <p:spPr>
          <a:xfrm>
            <a:off x="4968000" y="1185175"/>
            <a:ext cx="362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    </a:t>
            </a: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 </a:t>
            </a:r>
            <a:r>
              <a:rPr lang="es-CO" sz="1200" b="1" i="1" dirty="0">
                <a:solidFill>
                  <a:schemeClr val="accent6"/>
                </a:solidFill>
              </a:rPr>
              <a:t>EBITDA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$ 27,558 </a:t>
            </a:r>
            <a:r>
              <a:rPr lang="es-CO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CO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Mayores </a:t>
            </a:r>
            <a:r>
              <a:rPr lang="es-CO" sz="1200" b="1" i="1" dirty="0">
                <a:solidFill>
                  <a:schemeClr val="accent6"/>
                </a:solidFill>
              </a:rPr>
              <a:t>costos no efectivos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-$ 10,712 </a:t>
            </a:r>
            <a:r>
              <a:rPr lang="es-CO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CO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Mayores </a:t>
            </a:r>
            <a:r>
              <a:rPr lang="es-CO" sz="1200" b="1" i="1" dirty="0">
                <a:solidFill>
                  <a:schemeClr val="accent6"/>
                </a:solidFill>
              </a:rPr>
              <a:t>ingresos no efectivos 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$ 2,505 </a:t>
            </a:r>
            <a:r>
              <a:rPr lang="es-CO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CO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Mayores costos </a:t>
            </a:r>
            <a:r>
              <a:rPr lang="es-CO" sz="1200" b="1" i="1" dirty="0">
                <a:solidFill>
                  <a:schemeClr val="accent6"/>
                </a:solidFill>
              </a:rPr>
              <a:t>depreciaciones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-$ 7,941 </a:t>
            </a:r>
            <a:r>
              <a:rPr lang="es-CO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CO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Menores  financieros netos por $ 3,737 mil.</a:t>
            </a:r>
          </a:p>
          <a:p>
            <a:endParaRPr lang="es-CO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 provisión del </a:t>
            </a:r>
            <a:r>
              <a:rPr lang="es-CO" sz="1200" b="1" i="1" dirty="0">
                <a:solidFill>
                  <a:schemeClr val="accent6"/>
                </a:solidFill>
              </a:rPr>
              <a:t>impuesto de renta 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$ 5,758 </a:t>
            </a:r>
            <a:r>
              <a:rPr lang="es-CO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</a:t>
            </a:r>
            <a:r>
              <a:rPr lang="es-CO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4C2E4F-F706-B2CE-F3DA-ADAEDE1DB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1483500"/>
            <a:ext cx="163841" cy="1372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830C3F-7845-339D-C35F-640383DF0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1864500"/>
            <a:ext cx="163841" cy="1372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B4534C-8B7D-7F17-92FA-39FB03492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2230365"/>
            <a:ext cx="163841" cy="1372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3426DB-8427-5F0C-17E9-97D399A62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2550300"/>
            <a:ext cx="163841" cy="1372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310635-C2E1-3239-8CAC-FA0887022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2931300"/>
            <a:ext cx="163841" cy="1372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15D1AB-571B-E5CF-2643-CDAD65DAB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6" y="3297165"/>
            <a:ext cx="163841" cy="137265"/>
          </a:xfrm>
          <a:prstGeom prst="rect">
            <a:avLst/>
          </a:prstGeom>
        </p:spPr>
      </p:pic>
      <p:sp>
        <p:nvSpPr>
          <p:cNvPr id="6" name="Flecha: cheurón 5">
            <a:hlinkClick r:id="rId6" action="ppaction://hlinksldjump"/>
            <a:extLst>
              <a:ext uri="{FF2B5EF4-FFF2-40B4-BE49-F238E27FC236}">
                <a16:creationId xmlns:a16="http://schemas.microsoft.com/office/drawing/2014/main" id="{80C5BB0F-A0F6-C389-2E0B-ED274DFE154B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92BA77-4296-AB42-FEFF-1A035C87F701}"/>
              </a:ext>
            </a:extLst>
          </p:cNvPr>
          <p:cNvSpPr txBox="1"/>
          <p:nvPr/>
        </p:nvSpPr>
        <p:spPr>
          <a:xfrm>
            <a:off x="293423" y="3436929"/>
            <a:ext cx="834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Se incrementa el flujo de caja por la </a:t>
            </a:r>
            <a:r>
              <a:rPr lang="es-ES" sz="1400" b="1" i="1" dirty="0">
                <a:solidFill>
                  <a:schemeClr val="accent6"/>
                </a:solidFill>
                <a:latin typeface="Source Sans Pro" panose="020B0503030403020204" pitchFamily="34" charset="0"/>
              </a:rPr>
              <a:t>baja ejecución de las inversiones, 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aportando  a la mejora del indicador.</a:t>
            </a:r>
            <a:endParaRPr lang="es-CO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6AE41E-AEC2-DF41-37BE-ED5649BA3676}"/>
              </a:ext>
            </a:extLst>
          </p:cNvPr>
          <p:cNvSpPr txBox="1"/>
          <p:nvPr/>
        </p:nvSpPr>
        <p:spPr>
          <a:xfrm>
            <a:off x="271652" y="3945244"/>
            <a:ext cx="834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En el mes de junio se </a:t>
            </a:r>
            <a:r>
              <a:rPr lang="es-ES" sz="1400" b="1" i="1" dirty="0">
                <a:solidFill>
                  <a:schemeClr val="accent6"/>
                </a:solidFill>
                <a:latin typeface="Source Sans Pro" panose="020B0503030403020204" pitchFamily="34" charset="0"/>
              </a:rPr>
              <a:t>contrata crédito por $ 10.000 </a:t>
            </a:r>
            <a:r>
              <a:rPr lang="es-ES" sz="1400" b="1" i="1" dirty="0" err="1">
                <a:solidFill>
                  <a:schemeClr val="accent6"/>
                </a:solidFill>
                <a:latin typeface="Source Sans Pro" panose="020B0503030403020204" pitchFamily="34" charset="0"/>
              </a:rPr>
              <a:t>mill</a:t>
            </a:r>
            <a:r>
              <a:rPr lang="es-ES" sz="1400" b="1" i="1" dirty="0">
                <a:solidFill>
                  <a:schemeClr val="accent6"/>
                </a:solidFill>
                <a:latin typeface="Source Sans Pro" panose="020B0503030403020204" pitchFamily="34" charset="0"/>
              </a:rPr>
              <a:t> 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con Bancolombia , lo que alivia la caja de la Empresa, dando un resultado positivo.</a:t>
            </a:r>
            <a:endParaRPr lang="es-CO" sz="1400" dirty="0"/>
          </a:p>
        </p:txBody>
      </p:sp>
      <p:sp>
        <p:nvSpPr>
          <p:cNvPr id="5" name="Flecha: cheurón 4">
            <a:hlinkClick r:id="rId3" action="ppaction://hlinksldjump"/>
            <a:extLst>
              <a:ext uri="{FF2B5EF4-FFF2-40B4-BE49-F238E27FC236}">
                <a16:creationId xmlns:a16="http://schemas.microsoft.com/office/drawing/2014/main" id="{54CEBFA0-883F-7408-C935-9D163EAECF40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8D833D-9917-48CC-5E29-6EC9DC2D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19350"/>
            <a:ext cx="8153400" cy="2228882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ABF35D6-717B-129F-7D43-75D9D9B80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67894"/>
              </p:ext>
            </p:extLst>
          </p:nvPr>
        </p:nvGraphicFramePr>
        <p:xfrm>
          <a:off x="4191000" y="2159016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7CAC26-1CF6-14D1-62FD-15B67059DB77}"/>
              </a:ext>
            </a:extLst>
          </p:cNvPr>
          <p:cNvSpPr txBox="1"/>
          <p:nvPr/>
        </p:nvSpPr>
        <p:spPr>
          <a:xfrm>
            <a:off x="152400" y="2159016"/>
            <a:ext cx="40386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1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de aumento de residuos sólidos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Desarrollo Plan de Choque en el Distrito de Medellín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Temporada de lluvias en la ciudad con altas precipitaciones</a:t>
            </a:r>
            <a:r>
              <a:rPr lang="es-CO" sz="900" b="1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, que provocaron deslizamientos que influyeron directamente en la cantidad y el volumen de los residuos sólidos.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Expansión de establecimientos informales.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 en la cantidad de personas en situación de calle.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Manejo inadecuado de residuos ordinarios, entregados irresponsablemente a personas en situación de calle.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Intervenciones de aseo y ornato.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Intervenciones en quebradas.</a:t>
            </a: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2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Incremento de la población flotante.</a:t>
            </a:r>
          </a:p>
        </p:txBody>
      </p:sp>
      <p:sp>
        <p:nvSpPr>
          <p:cNvPr id="5" name="Flecha: cheurón 4">
            <a:hlinkClick r:id="rId5" action="ppaction://hlinksldjump"/>
            <a:extLst>
              <a:ext uri="{FF2B5EF4-FFF2-40B4-BE49-F238E27FC236}">
                <a16:creationId xmlns:a16="http://schemas.microsoft.com/office/drawing/2014/main" id="{730432DA-514A-D0F2-6A5A-EFE41B2D6D25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lecha: cheurón 2">
            <a:hlinkClick r:id="rId3" action="ppaction://hlinksldjump"/>
            <a:extLst>
              <a:ext uri="{FF2B5EF4-FFF2-40B4-BE49-F238E27FC236}">
                <a16:creationId xmlns:a16="http://schemas.microsoft.com/office/drawing/2014/main" id="{6403D91D-871F-B1D4-F2B9-5CCB3EA1CAB0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7F27420-E85A-68CC-56F7-49D150148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59588"/>
              </p:ext>
            </p:extLst>
          </p:nvPr>
        </p:nvGraphicFramePr>
        <p:xfrm>
          <a:off x="-76200" y="2169885"/>
          <a:ext cx="5482771" cy="267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948D069-5FAF-B069-BDBC-32AE35ED0AAC}"/>
              </a:ext>
            </a:extLst>
          </p:cNvPr>
          <p:cNvSpPr txBox="1"/>
          <p:nvPr/>
        </p:nvSpPr>
        <p:spPr>
          <a:xfrm>
            <a:off x="4876800" y="1200150"/>
            <a:ext cx="3962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F</a:t>
            </a:r>
            <a:r>
              <a:rPr lang="es-ES" sz="1100" b="1" i="1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alta de incorporación de </a:t>
            </a:r>
            <a:r>
              <a:rPr lang="es-ES" sz="1100" b="1" i="1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1.000 usuarios presupuestados </a:t>
            </a:r>
            <a:r>
              <a:rPr lang="es-ES" sz="1100" b="1" i="1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en el mes de febrero del 2025, como parte de la estrategia comercial de Centros Comerciales que esta llevando a cabo la Empresa desde el año anterior.</a:t>
            </a:r>
          </a:p>
          <a:p>
            <a:pPr algn="just"/>
            <a:endParaRPr lang="es-ES" sz="800" b="1" i="1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</a:endParaRPr>
          </a:p>
          <a:p>
            <a:pPr algn="just"/>
            <a:r>
              <a:rPr lang="es-ES" sz="11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Menor crecimiento vegetativo al proyectado.</a:t>
            </a:r>
            <a:endParaRPr lang="es-CO" sz="1100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6912EE-A8A1-D41D-6F97-DF3337A12290}"/>
              </a:ext>
            </a:extLst>
          </p:cNvPr>
          <p:cNvSpPr txBox="1"/>
          <p:nvPr/>
        </p:nvSpPr>
        <p:spPr>
          <a:xfrm>
            <a:off x="4876800" y="22639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chemeClr val="accent6"/>
                </a:solidFill>
                <a:latin typeface="Source Sans Pro" panose="020B0503030403020204" pitchFamily="34" charset="0"/>
              </a:rPr>
              <a:t>Variación del 1.99% </a:t>
            </a:r>
            <a:r>
              <a:rPr lang="es-ES" sz="12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- Con respecto al año anterior</a:t>
            </a:r>
            <a:endParaRPr lang="es-CO" sz="1200" i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D5E90CA-8E1A-340B-2D31-C2FDB217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36184"/>
              </p:ext>
            </p:extLst>
          </p:nvPr>
        </p:nvGraphicFramePr>
        <p:xfrm>
          <a:off x="5181600" y="2952750"/>
          <a:ext cx="3657599" cy="1295400"/>
        </p:xfrm>
        <a:graphic>
          <a:graphicData uri="http://schemas.openxmlformats.org/drawingml/2006/table">
            <a:tbl>
              <a:tblPr/>
              <a:tblGrid>
                <a:gridCol w="1797803">
                  <a:extLst>
                    <a:ext uri="{9D8B030D-6E8A-4147-A177-3AD203B41FA5}">
                      <a16:colId xmlns:a16="http://schemas.microsoft.com/office/drawing/2014/main" val="534476213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3896102607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652184021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9713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ED7D31"/>
                          </a:solidFill>
                          <a:effectLst/>
                        </a:rPr>
                        <a:t>dic-24</a:t>
                      </a:r>
                      <a:endParaRPr lang="es-CO" sz="12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9713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ED7D31"/>
                          </a:solidFill>
                          <a:effectLst/>
                        </a:rPr>
                        <a:t>Junio 2025</a:t>
                      </a:r>
                      <a:endParaRPr lang="es-CO" sz="12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9713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36106"/>
                  </a:ext>
                </a:extLst>
              </a:tr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Residencial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909,211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        917,587 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58555"/>
                  </a:ext>
                </a:extLst>
              </a:tr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Pequeños Productores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74,938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          76,250 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38456"/>
                  </a:ext>
                </a:extLst>
              </a:tr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Grandes Productores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  4,348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            4,366 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210497"/>
                  </a:ext>
                </a:extLst>
              </a:tr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>
                          <a:solidFill>
                            <a:srgbClr val="757171"/>
                          </a:solidFill>
                          <a:effectLst/>
                        </a:rPr>
                        <a:t>Grandes Productores APS</a:t>
                      </a:r>
                      <a:endParaRPr lang="es-CO" sz="1200" b="1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       19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       19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305822"/>
                  </a:ext>
                </a:extLst>
              </a:tr>
              <a:tr h="215900"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Itagüí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9713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  1,236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9713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19028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38057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57086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761147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95143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1141720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1332006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1522293" algn="l" defTabSz="380573" rtl="0" eaLnBrk="1" latinLnBrk="0" hangingPunct="1">
                        <a:defRPr sz="749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s-CO" sz="1200" b="1" u="none" strike="noStrike" dirty="0">
                          <a:solidFill>
                            <a:srgbClr val="757171"/>
                          </a:solidFill>
                          <a:effectLst/>
                        </a:rPr>
                        <a:t>            1,236 </a:t>
                      </a:r>
                      <a:endParaRPr lang="es-CO" sz="1200" b="1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9713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01265"/>
                  </a:ext>
                </a:extLst>
              </a:tr>
            </a:tbl>
          </a:graphicData>
        </a:graphic>
      </p:graphicFrame>
      <p:sp>
        <p:nvSpPr>
          <p:cNvPr id="3" name="Flecha: cheurón 2">
            <a:hlinkClick r:id="rId4" action="ppaction://hlinksldjump"/>
            <a:extLst>
              <a:ext uri="{FF2B5EF4-FFF2-40B4-BE49-F238E27FC236}">
                <a16:creationId xmlns:a16="http://schemas.microsoft.com/office/drawing/2014/main" id="{7C9BE98E-58F8-593C-0C7C-1094A454E46E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/>
          </p:cNvPicPr>
          <p:nvPr/>
        </p:nvPicPr>
        <p:blipFill>
          <a:blip r:embed="rId2" cstate="print"/>
          <a:srcRect l="1251" t="15556" r="1251" b="116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8A85DDB-8767-4FD1-A4AB-D0702A796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119576"/>
              </p:ext>
            </p:extLst>
          </p:nvPr>
        </p:nvGraphicFramePr>
        <p:xfrm>
          <a:off x="5181600" y="1504950"/>
          <a:ext cx="3784777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A55685E6-9D82-D74E-D8E0-E3E738F4AA0F}"/>
              </a:ext>
            </a:extLst>
          </p:cNvPr>
          <p:cNvGrpSpPr/>
          <p:nvPr/>
        </p:nvGrpSpPr>
        <p:grpSpPr>
          <a:xfrm>
            <a:off x="3739520" y="3631425"/>
            <a:ext cx="4642480" cy="987667"/>
            <a:chOff x="3815720" y="3682425"/>
            <a:chExt cx="4642480" cy="98766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F942BA1-E4A7-67B6-386A-D398B6A46601}"/>
                </a:ext>
              </a:extLst>
            </p:cNvPr>
            <p:cNvSpPr/>
            <p:nvPr/>
          </p:nvSpPr>
          <p:spPr>
            <a:xfrm>
              <a:off x="3815720" y="4393093"/>
              <a:ext cx="462070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i="1" cap="none" spc="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Variación mínima negativa por concepto </a:t>
              </a:r>
              <a:r>
                <a:rPr lang="es-ES" sz="1200" b="1" i="1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</a:t>
              </a:r>
              <a:r>
                <a:rPr lang="es-ES" sz="1200" b="1" i="1" cap="none" spc="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año 2024 - Bisiesto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9F33109-5CE1-9DE9-D4AB-45048323B823}"/>
                </a:ext>
              </a:extLst>
            </p:cNvPr>
            <p:cNvSpPr/>
            <p:nvPr/>
          </p:nvSpPr>
          <p:spPr>
            <a:xfrm>
              <a:off x="5638800" y="3682425"/>
              <a:ext cx="2819400" cy="3885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94532FA-B989-2943-FD4F-820AAE7FD241}"/>
              </a:ext>
            </a:extLst>
          </p:cNvPr>
          <p:cNvSpPr txBox="1"/>
          <p:nvPr/>
        </p:nvSpPr>
        <p:spPr>
          <a:xfrm>
            <a:off x="4441371" y="3651514"/>
            <a:ext cx="4321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200" b="1" i="1" dirty="0">
                <a:solidFill>
                  <a:schemeClr val="accent6"/>
                </a:solidFill>
              </a:rPr>
              <a:t>Se crearon dos rutas nuevas en el mes de mayo </a:t>
            </a:r>
          </a:p>
          <a:p>
            <a:pPr>
              <a:buNone/>
            </a:pPr>
            <a:r>
              <a:rPr lang="es-E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Ruta mixta (Horario nocturna) </a:t>
            </a:r>
            <a:r>
              <a:rPr lang="es-ES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Vias</a:t>
            </a:r>
            <a:r>
              <a:rPr lang="es-E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pples</a:t>
            </a:r>
            <a:r>
              <a:rPr lang="es-E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otros </a:t>
            </a:r>
          </a:p>
          <a:p>
            <a:r>
              <a:rPr lang="es-E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Ruta comercial (Horario tarde) Zona rosa del Poblado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68D708-F666-E819-6D4B-8AB79D221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7" y="3871562"/>
            <a:ext cx="526428" cy="296726"/>
          </a:xfrm>
          <a:prstGeom prst="rect">
            <a:avLst/>
          </a:prstGeom>
        </p:spPr>
      </p:pic>
      <p:sp>
        <p:nvSpPr>
          <p:cNvPr id="9" name="Flecha: cheurón 8">
            <a:hlinkClick r:id="rId5" action="ppaction://hlinksldjump"/>
            <a:extLst>
              <a:ext uri="{FF2B5EF4-FFF2-40B4-BE49-F238E27FC236}">
                <a16:creationId xmlns:a16="http://schemas.microsoft.com/office/drawing/2014/main" id="{DC7EB518-5FCB-DB86-E3D8-5D018532A53A}"/>
              </a:ext>
            </a:extLst>
          </p:cNvPr>
          <p:cNvSpPr/>
          <p:nvPr/>
        </p:nvSpPr>
        <p:spPr>
          <a:xfrm>
            <a:off x="256499" y="4781550"/>
            <a:ext cx="124501" cy="156965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1398</Words>
  <Application>Microsoft Office PowerPoint</Application>
  <PresentationFormat>Presentación en pantalla (16:9)</PresentationFormat>
  <Paragraphs>227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Rounded MT Bold</vt:lpstr>
      <vt:lpstr>Calibri</vt:lpstr>
      <vt:lpstr>Calibri Light</vt:lpstr>
      <vt:lpstr>Segoe UI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NORA PATRICIA ALVAREZ PEREIRA</cp:lastModifiedBy>
  <cp:revision>4</cp:revision>
  <dcterms:created xsi:type="dcterms:W3CDTF">2025-07-17T12:02:52Z</dcterms:created>
  <dcterms:modified xsi:type="dcterms:W3CDTF">2025-08-12T20:51:29Z</dcterms:modified>
</cp:coreProperties>
</file>