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5143500" type="screen16x9"/>
  <p:notesSz cx="12357100" cy="16497300"/>
  <p:defaultTextStyle>
    <a:defPPr>
      <a:defRPr lang="en-US"/>
    </a:defPPr>
    <a:lvl1pPr marL="0" algn="l" defTabSz="452719" rtl="0" eaLnBrk="1" latinLnBrk="0" hangingPunct="1">
      <a:defRPr sz="891" kern="1200">
        <a:solidFill>
          <a:schemeClr val="tx1"/>
        </a:solidFill>
        <a:latin typeface="+mn-lt"/>
        <a:ea typeface="+mn-ea"/>
        <a:cs typeface="+mn-cs"/>
      </a:defRPr>
    </a:lvl1pPr>
    <a:lvl2pPr marL="226360" algn="l" defTabSz="452719" rtl="0" eaLnBrk="1" latinLnBrk="0" hangingPunct="1">
      <a:defRPr sz="891" kern="1200">
        <a:solidFill>
          <a:schemeClr val="tx1"/>
        </a:solidFill>
        <a:latin typeface="+mn-lt"/>
        <a:ea typeface="+mn-ea"/>
        <a:cs typeface="+mn-cs"/>
      </a:defRPr>
    </a:lvl2pPr>
    <a:lvl3pPr marL="452719" algn="l" defTabSz="452719" rtl="0" eaLnBrk="1" latinLnBrk="0" hangingPunct="1">
      <a:defRPr sz="891" kern="1200">
        <a:solidFill>
          <a:schemeClr val="tx1"/>
        </a:solidFill>
        <a:latin typeface="+mn-lt"/>
        <a:ea typeface="+mn-ea"/>
        <a:cs typeface="+mn-cs"/>
      </a:defRPr>
    </a:lvl3pPr>
    <a:lvl4pPr marL="679079" algn="l" defTabSz="452719" rtl="0" eaLnBrk="1" latinLnBrk="0" hangingPunct="1">
      <a:defRPr sz="891" kern="1200">
        <a:solidFill>
          <a:schemeClr val="tx1"/>
        </a:solidFill>
        <a:latin typeface="+mn-lt"/>
        <a:ea typeface="+mn-ea"/>
        <a:cs typeface="+mn-cs"/>
      </a:defRPr>
    </a:lvl4pPr>
    <a:lvl5pPr marL="905439" algn="l" defTabSz="452719" rtl="0" eaLnBrk="1" latinLnBrk="0" hangingPunct="1">
      <a:defRPr sz="891" kern="1200">
        <a:solidFill>
          <a:schemeClr val="tx1"/>
        </a:solidFill>
        <a:latin typeface="+mn-lt"/>
        <a:ea typeface="+mn-ea"/>
        <a:cs typeface="+mn-cs"/>
      </a:defRPr>
    </a:lvl5pPr>
    <a:lvl6pPr marL="1131799" algn="l" defTabSz="452719" rtl="0" eaLnBrk="1" latinLnBrk="0" hangingPunct="1">
      <a:defRPr sz="891" kern="1200">
        <a:solidFill>
          <a:schemeClr val="tx1"/>
        </a:solidFill>
        <a:latin typeface="+mn-lt"/>
        <a:ea typeface="+mn-ea"/>
        <a:cs typeface="+mn-cs"/>
      </a:defRPr>
    </a:lvl6pPr>
    <a:lvl7pPr marL="1358158" algn="l" defTabSz="452719" rtl="0" eaLnBrk="1" latinLnBrk="0" hangingPunct="1">
      <a:defRPr sz="891" kern="1200">
        <a:solidFill>
          <a:schemeClr val="tx1"/>
        </a:solidFill>
        <a:latin typeface="+mn-lt"/>
        <a:ea typeface="+mn-ea"/>
        <a:cs typeface="+mn-cs"/>
      </a:defRPr>
    </a:lvl7pPr>
    <a:lvl8pPr marL="1584518" algn="l" defTabSz="452719" rtl="0" eaLnBrk="1" latinLnBrk="0" hangingPunct="1">
      <a:defRPr sz="891" kern="1200">
        <a:solidFill>
          <a:schemeClr val="tx1"/>
        </a:solidFill>
        <a:latin typeface="+mn-lt"/>
        <a:ea typeface="+mn-ea"/>
        <a:cs typeface="+mn-cs"/>
      </a:defRPr>
    </a:lvl8pPr>
    <a:lvl9pPr marL="1810878" algn="l" defTabSz="452719" rtl="0" eaLnBrk="1" latinLnBrk="0" hangingPunct="1">
      <a:defRPr sz="89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9" userDrawn="1">
          <p15:clr>
            <a:srgbClr val="A4A3A4"/>
          </p15:clr>
        </p15:guide>
        <p15:guide id="2" pos="15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239B5F-AD25-478A-963F-434FAA87236E}" v="37" dt="2024-09-02T16:03:53.9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606" autoAdjust="0"/>
    <p:restoredTop sz="86378" autoAdjust="0"/>
  </p:normalViewPr>
  <p:slideViewPr>
    <p:cSldViewPr>
      <p:cViewPr varScale="1">
        <p:scale>
          <a:sx n="73" d="100"/>
          <a:sy n="73" d="100"/>
        </p:scale>
        <p:origin x="84" y="414"/>
      </p:cViewPr>
      <p:guideLst>
        <p:guide orient="horz" pos="899"/>
        <p:guide pos="15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RA PATRICIA ALVAREZ PEREIRA" userId="ec27db76-7d59-4b7d-a413-a70ad0a994cc" providerId="ADAL" clId="{2244BA82-E86F-427D-AD30-1FA266FB8669}"/>
    <pc:docChg chg="modSld">
      <pc:chgData name="NORA PATRICIA ALVAREZ PEREIRA" userId="ec27db76-7d59-4b7d-a413-a70ad0a994cc" providerId="ADAL" clId="{2244BA82-E86F-427D-AD30-1FA266FB8669}" dt="2024-07-18T20:04:38.075" v="28" actId="1035"/>
      <pc:docMkLst>
        <pc:docMk/>
      </pc:docMkLst>
      <pc:sldChg chg="addSp modSp mod">
        <pc:chgData name="NORA PATRICIA ALVAREZ PEREIRA" userId="ec27db76-7d59-4b7d-a413-a70ad0a994cc" providerId="ADAL" clId="{2244BA82-E86F-427D-AD30-1FA266FB8669}" dt="2024-07-18T19:57:43.045" v="4" actId="164"/>
        <pc:sldMkLst>
          <pc:docMk/>
          <pc:sldMk cId="0" sldId="257"/>
        </pc:sldMkLst>
        <pc:grpChg chg="add mod">
          <ac:chgData name="NORA PATRICIA ALVAREZ PEREIRA" userId="ec27db76-7d59-4b7d-a413-a70ad0a994cc" providerId="ADAL" clId="{2244BA82-E86F-427D-AD30-1FA266FB8669}" dt="2024-07-18T19:57:43.045" v="4" actId="164"/>
          <ac:grpSpMkLst>
            <pc:docMk/>
            <pc:sldMk cId="0" sldId="257"/>
            <ac:grpSpMk id="6" creationId="{314DB147-B063-5973-3252-E06A100E9AB0}"/>
          </ac:grpSpMkLst>
        </pc:grpChg>
        <pc:picChg chg="mod">
          <ac:chgData name="NORA PATRICIA ALVAREZ PEREIRA" userId="ec27db76-7d59-4b7d-a413-a70ad0a994cc" providerId="ADAL" clId="{2244BA82-E86F-427D-AD30-1FA266FB8669}" dt="2024-07-18T19:57:43.045" v="4" actId="164"/>
          <ac:picMkLst>
            <pc:docMk/>
            <pc:sldMk cId="0" sldId="257"/>
            <ac:picMk id="2" creationId="{00000000-0000-0000-0000-000000000000}"/>
          </ac:picMkLst>
        </pc:picChg>
        <pc:picChg chg="add mod">
          <ac:chgData name="NORA PATRICIA ALVAREZ PEREIRA" userId="ec27db76-7d59-4b7d-a413-a70ad0a994cc" providerId="ADAL" clId="{2244BA82-E86F-427D-AD30-1FA266FB8669}" dt="2024-07-18T19:56:41.797" v="0"/>
          <ac:picMkLst>
            <pc:docMk/>
            <pc:sldMk cId="0" sldId="257"/>
            <ac:picMk id="3" creationId="{F0B72946-C95C-26BF-13C2-7160E6C1C1A7}"/>
          </ac:picMkLst>
        </pc:picChg>
        <pc:picChg chg="add mod">
          <ac:chgData name="NORA PATRICIA ALVAREZ PEREIRA" userId="ec27db76-7d59-4b7d-a413-a70ad0a994cc" providerId="ADAL" clId="{2244BA82-E86F-427D-AD30-1FA266FB8669}" dt="2024-07-18T19:57:43.045" v="4" actId="164"/>
          <ac:picMkLst>
            <pc:docMk/>
            <pc:sldMk cId="0" sldId="257"/>
            <ac:picMk id="5" creationId="{0838754B-8A86-314B-08A0-EDF854307CE7}"/>
          </ac:picMkLst>
        </pc:picChg>
      </pc:sldChg>
      <pc:sldChg chg="addSp modSp mod">
        <pc:chgData name="NORA PATRICIA ALVAREZ PEREIRA" userId="ec27db76-7d59-4b7d-a413-a70ad0a994cc" providerId="ADAL" clId="{2244BA82-E86F-427D-AD30-1FA266FB8669}" dt="2024-07-18T20:03:10.765" v="15" actId="14100"/>
        <pc:sldMkLst>
          <pc:docMk/>
          <pc:sldMk cId="0" sldId="258"/>
        </pc:sldMkLst>
        <pc:picChg chg="add mod">
          <ac:chgData name="NORA PATRICIA ALVAREZ PEREIRA" userId="ec27db76-7d59-4b7d-a413-a70ad0a994cc" providerId="ADAL" clId="{2244BA82-E86F-427D-AD30-1FA266FB8669}" dt="2024-07-18T20:03:10.765" v="15" actId="14100"/>
          <ac:picMkLst>
            <pc:docMk/>
            <pc:sldMk cId="0" sldId="258"/>
            <ac:picMk id="4" creationId="{5587B641-BB4F-08CD-7048-1BCFF87A664B}"/>
          </ac:picMkLst>
        </pc:picChg>
      </pc:sldChg>
      <pc:sldChg chg="addSp modSp mod">
        <pc:chgData name="NORA PATRICIA ALVAREZ PEREIRA" userId="ec27db76-7d59-4b7d-a413-a70ad0a994cc" providerId="ADAL" clId="{2244BA82-E86F-427D-AD30-1FA266FB8669}" dt="2024-07-18T20:04:38.075" v="28" actId="1035"/>
        <pc:sldMkLst>
          <pc:docMk/>
          <pc:sldMk cId="0" sldId="259"/>
        </pc:sldMkLst>
        <pc:picChg chg="add mod">
          <ac:chgData name="NORA PATRICIA ALVAREZ PEREIRA" userId="ec27db76-7d59-4b7d-a413-a70ad0a994cc" providerId="ADAL" clId="{2244BA82-E86F-427D-AD30-1FA266FB8669}" dt="2024-07-18T20:04:38.075" v="28" actId="1035"/>
          <ac:picMkLst>
            <pc:docMk/>
            <pc:sldMk cId="0" sldId="259"/>
            <ac:picMk id="4" creationId="{EE6A1068-E17A-CAA5-1244-13A7221C4E75}"/>
          </ac:picMkLst>
        </pc:picChg>
      </pc:sldChg>
    </pc:docChg>
  </pc:docChgLst>
  <pc:docChgLst>
    <pc:chgData name="MARCELA VIVIANA PATARROYO GONZALEZ" userId="1ca1ee18-8cb7-46ce-96a0-e40ec802d46d" providerId="ADAL" clId="{57239B5F-AD25-478A-963F-434FAA87236E}"/>
    <pc:docChg chg="undo custSel modSld">
      <pc:chgData name="MARCELA VIVIANA PATARROYO GONZALEZ" userId="1ca1ee18-8cb7-46ce-96a0-e40ec802d46d" providerId="ADAL" clId="{57239B5F-AD25-478A-963F-434FAA87236E}" dt="2024-09-02T16:03:53.959" v="331" actId="20577"/>
      <pc:docMkLst>
        <pc:docMk/>
      </pc:docMkLst>
      <pc:sldChg chg="addSp modSp mod">
        <pc:chgData name="MARCELA VIVIANA PATARROYO GONZALEZ" userId="1ca1ee18-8cb7-46ce-96a0-e40ec802d46d" providerId="ADAL" clId="{57239B5F-AD25-478A-963F-434FAA87236E}" dt="2024-09-02T15:51:32.740" v="293" actId="20577"/>
        <pc:sldMkLst>
          <pc:docMk/>
          <pc:sldMk cId="0" sldId="256"/>
        </pc:sldMkLst>
        <pc:spChg chg="add mod">
          <ac:chgData name="MARCELA VIVIANA PATARROYO GONZALEZ" userId="1ca1ee18-8cb7-46ce-96a0-e40ec802d46d" providerId="ADAL" clId="{57239B5F-AD25-478A-963F-434FAA87236E}" dt="2024-09-02T15:51:32.740" v="293" actId="20577"/>
          <ac:spMkLst>
            <pc:docMk/>
            <pc:sldMk cId="0" sldId="256"/>
            <ac:spMk id="3" creationId="{C302D43B-CF7F-A108-4D96-E7008A3EEC9D}"/>
          </ac:spMkLst>
        </pc:spChg>
        <pc:picChg chg="mod">
          <ac:chgData name="MARCELA VIVIANA PATARROYO GONZALEZ" userId="1ca1ee18-8cb7-46ce-96a0-e40ec802d46d" providerId="ADAL" clId="{57239B5F-AD25-478A-963F-434FAA87236E}" dt="2024-09-02T15:42:56.003" v="80" actId="962"/>
          <ac:picMkLst>
            <pc:docMk/>
            <pc:sldMk cId="0" sldId="256"/>
            <ac:picMk id="2" creationId="{00000000-0000-0000-0000-000000000000}"/>
          </ac:picMkLst>
        </pc:picChg>
      </pc:sldChg>
      <pc:sldChg chg="addSp modSp mod">
        <pc:chgData name="MARCELA VIVIANA PATARROYO GONZALEZ" userId="1ca1ee18-8cb7-46ce-96a0-e40ec802d46d" providerId="ADAL" clId="{57239B5F-AD25-478A-963F-434FAA87236E}" dt="2024-09-02T15:51:52.587" v="297"/>
        <pc:sldMkLst>
          <pc:docMk/>
          <pc:sldMk cId="0" sldId="257"/>
        </pc:sldMkLst>
        <pc:spChg chg="add mod">
          <ac:chgData name="MARCELA VIVIANA PATARROYO GONZALEZ" userId="1ca1ee18-8cb7-46ce-96a0-e40ec802d46d" providerId="ADAL" clId="{57239B5F-AD25-478A-963F-434FAA87236E}" dt="2024-09-02T15:51:52.587" v="297"/>
          <ac:spMkLst>
            <pc:docMk/>
            <pc:sldMk cId="0" sldId="257"/>
            <ac:spMk id="3" creationId="{0098FAB7-2CCD-E79C-7129-B5DD8A73054C}"/>
          </ac:spMkLst>
        </pc:spChg>
        <pc:spChg chg="mod">
          <ac:chgData name="MARCELA VIVIANA PATARROYO GONZALEZ" userId="1ca1ee18-8cb7-46ce-96a0-e40ec802d46d" providerId="ADAL" clId="{57239B5F-AD25-478A-963F-434FAA87236E}" dt="2024-09-02T15:46:00.162" v="231" actId="962"/>
          <ac:spMkLst>
            <pc:docMk/>
            <pc:sldMk cId="0" sldId="257"/>
            <ac:spMk id="4" creationId="{BAC5B821-DCD3-6B9D-47ED-B7B6D83C74F1}"/>
          </ac:spMkLst>
        </pc:spChg>
        <pc:grpChg chg="mod">
          <ac:chgData name="MARCELA VIVIANA PATARROYO GONZALEZ" userId="1ca1ee18-8cb7-46ce-96a0-e40ec802d46d" providerId="ADAL" clId="{57239B5F-AD25-478A-963F-434FAA87236E}" dt="2024-09-02T15:45:53.398" v="230" actId="962"/>
          <ac:grpSpMkLst>
            <pc:docMk/>
            <pc:sldMk cId="0" sldId="257"/>
            <ac:grpSpMk id="6" creationId="{314DB147-B063-5973-3252-E06A100E9AB0}"/>
          </ac:grpSpMkLst>
        </pc:grpChg>
      </pc:sldChg>
      <pc:sldChg chg="addSp modSp mod">
        <pc:chgData name="MARCELA VIVIANA PATARROYO GONZALEZ" userId="1ca1ee18-8cb7-46ce-96a0-e40ec802d46d" providerId="ADAL" clId="{57239B5F-AD25-478A-963F-434FAA87236E}" dt="2024-09-02T15:52:01.351" v="299"/>
        <pc:sldMkLst>
          <pc:docMk/>
          <pc:sldMk cId="0" sldId="258"/>
        </pc:sldMkLst>
        <pc:spChg chg="mod">
          <ac:chgData name="MARCELA VIVIANA PATARROYO GONZALEZ" userId="1ca1ee18-8cb7-46ce-96a0-e40ec802d46d" providerId="ADAL" clId="{57239B5F-AD25-478A-963F-434FAA87236E}" dt="2024-09-02T15:46:02.393" v="232" actId="962"/>
          <ac:spMkLst>
            <pc:docMk/>
            <pc:sldMk cId="0" sldId="258"/>
            <ac:spMk id="3" creationId="{BE86118B-348E-F499-719B-C264A2359429}"/>
          </ac:spMkLst>
        </pc:spChg>
        <pc:spChg chg="add mod">
          <ac:chgData name="MARCELA VIVIANA PATARROYO GONZALEZ" userId="1ca1ee18-8cb7-46ce-96a0-e40ec802d46d" providerId="ADAL" clId="{57239B5F-AD25-478A-963F-434FAA87236E}" dt="2024-09-02T15:52:01.351" v="299"/>
          <ac:spMkLst>
            <pc:docMk/>
            <pc:sldMk cId="0" sldId="258"/>
            <ac:spMk id="6" creationId="{139FE7C7-3993-E904-766A-F802484C601A}"/>
          </ac:spMkLst>
        </pc:spChg>
        <pc:grpChg chg="mod">
          <ac:chgData name="MARCELA VIVIANA PATARROYO GONZALEZ" userId="1ca1ee18-8cb7-46ce-96a0-e40ec802d46d" providerId="ADAL" clId="{57239B5F-AD25-478A-963F-434FAA87236E}" dt="2024-09-02T15:46:42.534" v="244" actId="962"/>
          <ac:grpSpMkLst>
            <pc:docMk/>
            <pc:sldMk cId="0" sldId="258"/>
            <ac:grpSpMk id="5" creationId="{C55D3968-98E2-4A93-89F7-FFA1D77A6D82}"/>
          </ac:grpSpMkLst>
        </pc:grpChg>
      </pc:sldChg>
      <pc:sldChg chg="addSp modSp mod">
        <pc:chgData name="MARCELA VIVIANA PATARROYO GONZALEZ" userId="1ca1ee18-8cb7-46ce-96a0-e40ec802d46d" providerId="ADAL" clId="{57239B5F-AD25-478A-963F-434FAA87236E}" dt="2024-09-02T15:55:09.663" v="302" actId="27636"/>
        <pc:sldMkLst>
          <pc:docMk/>
          <pc:sldMk cId="0" sldId="259"/>
        </pc:sldMkLst>
        <pc:spChg chg="mod">
          <ac:chgData name="MARCELA VIVIANA PATARROYO GONZALEZ" userId="1ca1ee18-8cb7-46ce-96a0-e40ec802d46d" providerId="ADAL" clId="{57239B5F-AD25-478A-963F-434FAA87236E}" dt="2024-09-02T15:46:03.905" v="233" actId="962"/>
          <ac:spMkLst>
            <pc:docMk/>
            <pc:sldMk cId="0" sldId="259"/>
            <ac:spMk id="3" creationId="{93F041D3-5E50-EDB7-A2CD-72305919B5C5}"/>
          </ac:spMkLst>
        </pc:spChg>
        <pc:spChg chg="add mod">
          <ac:chgData name="MARCELA VIVIANA PATARROYO GONZALEZ" userId="1ca1ee18-8cb7-46ce-96a0-e40ec802d46d" providerId="ADAL" clId="{57239B5F-AD25-478A-963F-434FAA87236E}" dt="2024-09-02T15:55:09.663" v="302" actId="27636"/>
          <ac:spMkLst>
            <pc:docMk/>
            <pc:sldMk cId="0" sldId="259"/>
            <ac:spMk id="6" creationId="{6B842FF2-5C75-9784-F0AE-2E4D3067070F}"/>
          </ac:spMkLst>
        </pc:spChg>
        <pc:grpChg chg="mod">
          <ac:chgData name="MARCELA VIVIANA PATARROYO GONZALEZ" userId="1ca1ee18-8cb7-46ce-96a0-e40ec802d46d" providerId="ADAL" clId="{57239B5F-AD25-478A-963F-434FAA87236E}" dt="2024-09-02T15:47:57.934" v="246" actId="962"/>
          <ac:grpSpMkLst>
            <pc:docMk/>
            <pc:sldMk cId="0" sldId="259"/>
            <ac:grpSpMk id="5" creationId="{C9E2D009-4230-F072-9FFE-0CDA128C3F0F}"/>
          </ac:grpSpMkLst>
        </pc:grpChg>
      </pc:sldChg>
      <pc:sldChg chg="addSp modSp mod">
        <pc:chgData name="MARCELA VIVIANA PATARROYO GONZALEZ" userId="1ca1ee18-8cb7-46ce-96a0-e40ec802d46d" providerId="ADAL" clId="{57239B5F-AD25-478A-963F-434FAA87236E}" dt="2024-09-02T15:55:22.086" v="304"/>
        <pc:sldMkLst>
          <pc:docMk/>
          <pc:sldMk cId="0" sldId="260"/>
        </pc:sldMkLst>
        <pc:spChg chg="mod">
          <ac:chgData name="MARCELA VIVIANA PATARROYO GONZALEZ" userId="1ca1ee18-8cb7-46ce-96a0-e40ec802d46d" providerId="ADAL" clId="{57239B5F-AD25-478A-963F-434FAA87236E}" dt="2024-09-02T15:46:05.901" v="234" actId="962"/>
          <ac:spMkLst>
            <pc:docMk/>
            <pc:sldMk cId="0" sldId="260"/>
            <ac:spMk id="3" creationId="{AA0F6511-1DD0-0972-9F8B-BA13DDDE4D12}"/>
          </ac:spMkLst>
        </pc:spChg>
        <pc:spChg chg="add mod">
          <ac:chgData name="MARCELA VIVIANA PATARROYO GONZALEZ" userId="1ca1ee18-8cb7-46ce-96a0-e40ec802d46d" providerId="ADAL" clId="{57239B5F-AD25-478A-963F-434FAA87236E}" dt="2024-09-02T15:55:22.086" v="304"/>
          <ac:spMkLst>
            <pc:docMk/>
            <pc:sldMk cId="0" sldId="260"/>
            <ac:spMk id="4" creationId="{FD212563-2F9C-1FE7-05AE-D60979A24BDF}"/>
          </ac:spMkLst>
        </pc:spChg>
        <pc:picChg chg="mod">
          <ac:chgData name="MARCELA VIVIANA PATARROYO GONZALEZ" userId="1ca1ee18-8cb7-46ce-96a0-e40ec802d46d" providerId="ADAL" clId="{57239B5F-AD25-478A-963F-434FAA87236E}" dt="2024-09-02T15:48:27.158" v="248" actId="962"/>
          <ac:picMkLst>
            <pc:docMk/>
            <pc:sldMk cId="0" sldId="260"/>
            <ac:picMk id="2" creationId="{00000000-0000-0000-0000-000000000000}"/>
          </ac:picMkLst>
        </pc:picChg>
      </pc:sldChg>
      <pc:sldChg chg="addSp modSp mod">
        <pc:chgData name="MARCELA VIVIANA PATARROYO GONZALEZ" userId="1ca1ee18-8cb7-46ce-96a0-e40ec802d46d" providerId="ADAL" clId="{57239B5F-AD25-478A-963F-434FAA87236E}" dt="2024-09-02T15:55:33.945" v="306"/>
        <pc:sldMkLst>
          <pc:docMk/>
          <pc:sldMk cId="0" sldId="261"/>
        </pc:sldMkLst>
        <pc:spChg chg="mod">
          <ac:chgData name="MARCELA VIVIANA PATARROYO GONZALEZ" userId="1ca1ee18-8cb7-46ce-96a0-e40ec802d46d" providerId="ADAL" clId="{57239B5F-AD25-478A-963F-434FAA87236E}" dt="2024-09-02T15:46:07.562" v="235" actId="962"/>
          <ac:spMkLst>
            <pc:docMk/>
            <pc:sldMk cId="0" sldId="261"/>
            <ac:spMk id="3" creationId="{56713F61-6CB3-D5EF-77F4-0EAF959F1E4B}"/>
          </ac:spMkLst>
        </pc:spChg>
        <pc:spChg chg="add mod">
          <ac:chgData name="MARCELA VIVIANA PATARROYO GONZALEZ" userId="1ca1ee18-8cb7-46ce-96a0-e40ec802d46d" providerId="ADAL" clId="{57239B5F-AD25-478A-963F-434FAA87236E}" dt="2024-09-02T15:55:33.945" v="306"/>
          <ac:spMkLst>
            <pc:docMk/>
            <pc:sldMk cId="0" sldId="261"/>
            <ac:spMk id="4" creationId="{C95FE734-F949-3CAC-4296-4E55A9D850B2}"/>
          </ac:spMkLst>
        </pc:spChg>
        <pc:picChg chg="mod">
          <ac:chgData name="MARCELA VIVIANA PATARROYO GONZALEZ" userId="1ca1ee18-8cb7-46ce-96a0-e40ec802d46d" providerId="ADAL" clId="{57239B5F-AD25-478A-963F-434FAA87236E}" dt="2024-09-02T15:48:45.810" v="250" actId="962"/>
          <ac:picMkLst>
            <pc:docMk/>
            <pc:sldMk cId="0" sldId="261"/>
            <ac:picMk id="2" creationId="{00000000-0000-0000-0000-000000000000}"/>
          </ac:picMkLst>
        </pc:picChg>
      </pc:sldChg>
      <pc:sldChg chg="addSp modSp mod">
        <pc:chgData name="MARCELA VIVIANA PATARROYO GONZALEZ" userId="1ca1ee18-8cb7-46ce-96a0-e40ec802d46d" providerId="ADAL" clId="{57239B5F-AD25-478A-963F-434FAA87236E}" dt="2024-09-02T15:55:53.779" v="309" actId="27636"/>
        <pc:sldMkLst>
          <pc:docMk/>
          <pc:sldMk cId="0" sldId="262"/>
        </pc:sldMkLst>
        <pc:spChg chg="mod">
          <ac:chgData name="MARCELA VIVIANA PATARROYO GONZALEZ" userId="1ca1ee18-8cb7-46ce-96a0-e40ec802d46d" providerId="ADAL" clId="{57239B5F-AD25-478A-963F-434FAA87236E}" dt="2024-09-02T15:46:09.182" v="236" actId="962"/>
          <ac:spMkLst>
            <pc:docMk/>
            <pc:sldMk cId="0" sldId="262"/>
            <ac:spMk id="3" creationId="{E08E9E9C-1F05-D997-5204-49F3D005580A}"/>
          </ac:spMkLst>
        </pc:spChg>
        <pc:spChg chg="add mod">
          <ac:chgData name="MARCELA VIVIANA PATARROYO GONZALEZ" userId="1ca1ee18-8cb7-46ce-96a0-e40ec802d46d" providerId="ADAL" clId="{57239B5F-AD25-478A-963F-434FAA87236E}" dt="2024-09-02T15:55:53.779" v="309" actId="27636"/>
          <ac:spMkLst>
            <pc:docMk/>
            <pc:sldMk cId="0" sldId="262"/>
            <ac:spMk id="4" creationId="{8203EC9F-17BE-182B-38FF-B81FCD4D12F8}"/>
          </ac:spMkLst>
        </pc:spChg>
        <pc:picChg chg="mod">
          <ac:chgData name="MARCELA VIVIANA PATARROYO GONZALEZ" userId="1ca1ee18-8cb7-46ce-96a0-e40ec802d46d" providerId="ADAL" clId="{57239B5F-AD25-478A-963F-434FAA87236E}" dt="2024-09-02T15:49:10.559" v="252" actId="962"/>
          <ac:picMkLst>
            <pc:docMk/>
            <pc:sldMk cId="0" sldId="262"/>
            <ac:picMk id="2" creationId="{00000000-0000-0000-0000-000000000000}"/>
          </ac:picMkLst>
        </pc:picChg>
      </pc:sldChg>
      <pc:sldChg chg="addSp modSp mod">
        <pc:chgData name="MARCELA VIVIANA PATARROYO GONZALEZ" userId="1ca1ee18-8cb7-46ce-96a0-e40ec802d46d" providerId="ADAL" clId="{57239B5F-AD25-478A-963F-434FAA87236E}" dt="2024-09-02T15:57:16.530" v="311"/>
        <pc:sldMkLst>
          <pc:docMk/>
          <pc:sldMk cId="0" sldId="263"/>
        </pc:sldMkLst>
        <pc:spChg chg="mod">
          <ac:chgData name="MARCELA VIVIANA PATARROYO GONZALEZ" userId="1ca1ee18-8cb7-46ce-96a0-e40ec802d46d" providerId="ADAL" clId="{57239B5F-AD25-478A-963F-434FAA87236E}" dt="2024-09-02T15:46:10.800" v="237" actId="962"/>
          <ac:spMkLst>
            <pc:docMk/>
            <pc:sldMk cId="0" sldId="263"/>
            <ac:spMk id="3" creationId="{C57EFE50-5522-F58D-98F9-176B5CE685C2}"/>
          </ac:spMkLst>
        </pc:spChg>
        <pc:spChg chg="add mod">
          <ac:chgData name="MARCELA VIVIANA PATARROYO GONZALEZ" userId="1ca1ee18-8cb7-46ce-96a0-e40ec802d46d" providerId="ADAL" clId="{57239B5F-AD25-478A-963F-434FAA87236E}" dt="2024-09-02T15:57:16.530" v="311"/>
          <ac:spMkLst>
            <pc:docMk/>
            <pc:sldMk cId="0" sldId="263"/>
            <ac:spMk id="4" creationId="{84323FA1-3F82-2487-60A2-26EA13D06335}"/>
          </ac:spMkLst>
        </pc:spChg>
        <pc:picChg chg="mod">
          <ac:chgData name="MARCELA VIVIANA PATARROYO GONZALEZ" userId="1ca1ee18-8cb7-46ce-96a0-e40ec802d46d" providerId="ADAL" clId="{57239B5F-AD25-478A-963F-434FAA87236E}" dt="2024-09-02T15:49:35.647" v="254" actId="962"/>
          <ac:picMkLst>
            <pc:docMk/>
            <pc:sldMk cId="0" sldId="263"/>
            <ac:picMk id="2" creationId="{00000000-0000-0000-0000-000000000000}"/>
          </ac:picMkLst>
        </pc:picChg>
      </pc:sldChg>
      <pc:sldChg chg="addSp modSp mod">
        <pc:chgData name="MARCELA VIVIANA PATARROYO GONZALEZ" userId="1ca1ee18-8cb7-46ce-96a0-e40ec802d46d" providerId="ADAL" clId="{57239B5F-AD25-478A-963F-434FAA87236E}" dt="2024-09-02T15:59:10.697" v="313"/>
        <pc:sldMkLst>
          <pc:docMk/>
          <pc:sldMk cId="0" sldId="264"/>
        </pc:sldMkLst>
        <pc:spChg chg="mod">
          <ac:chgData name="MARCELA VIVIANA PATARROYO GONZALEZ" userId="1ca1ee18-8cb7-46ce-96a0-e40ec802d46d" providerId="ADAL" clId="{57239B5F-AD25-478A-963F-434FAA87236E}" dt="2024-09-02T15:46:12.529" v="238" actId="962"/>
          <ac:spMkLst>
            <pc:docMk/>
            <pc:sldMk cId="0" sldId="264"/>
            <ac:spMk id="3" creationId="{5D84505B-3060-9BD4-E81A-166CD0FC2EBF}"/>
          </ac:spMkLst>
        </pc:spChg>
        <pc:spChg chg="add mod">
          <ac:chgData name="MARCELA VIVIANA PATARROYO GONZALEZ" userId="1ca1ee18-8cb7-46ce-96a0-e40ec802d46d" providerId="ADAL" clId="{57239B5F-AD25-478A-963F-434FAA87236E}" dt="2024-09-02T15:59:10.697" v="313"/>
          <ac:spMkLst>
            <pc:docMk/>
            <pc:sldMk cId="0" sldId="264"/>
            <ac:spMk id="4" creationId="{DD7DB8F9-B017-E3C9-FC19-C385CD243F81}"/>
          </ac:spMkLst>
        </pc:spChg>
        <pc:picChg chg="mod">
          <ac:chgData name="MARCELA VIVIANA PATARROYO GONZALEZ" userId="1ca1ee18-8cb7-46ce-96a0-e40ec802d46d" providerId="ADAL" clId="{57239B5F-AD25-478A-963F-434FAA87236E}" dt="2024-09-02T15:49:47.364" v="256" actId="962"/>
          <ac:picMkLst>
            <pc:docMk/>
            <pc:sldMk cId="0" sldId="264"/>
            <ac:picMk id="2" creationId="{00000000-0000-0000-0000-000000000000}"/>
          </ac:picMkLst>
        </pc:picChg>
      </pc:sldChg>
      <pc:sldChg chg="addSp modSp mod">
        <pc:chgData name="MARCELA VIVIANA PATARROYO GONZALEZ" userId="1ca1ee18-8cb7-46ce-96a0-e40ec802d46d" providerId="ADAL" clId="{57239B5F-AD25-478A-963F-434FAA87236E}" dt="2024-09-02T15:59:30.259" v="316" actId="27636"/>
        <pc:sldMkLst>
          <pc:docMk/>
          <pc:sldMk cId="0" sldId="265"/>
        </pc:sldMkLst>
        <pc:spChg chg="mod">
          <ac:chgData name="MARCELA VIVIANA PATARROYO GONZALEZ" userId="1ca1ee18-8cb7-46ce-96a0-e40ec802d46d" providerId="ADAL" clId="{57239B5F-AD25-478A-963F-434FAA87236E}" dt="2024-09-02T15:46:14.460" v="239" actId="962"/>
          <ac:spMkLst>
            <pc:docMk/>
            <pc:sldMk cId="0" sldId="265"/>
            <ac:spMk id="3" creationId="{9DA6CF31-4E32-A06D-9B77-24F6BC24DEAF}"/>
          </ac:spMkLst>
        </pc:spChg>
        <pc:spChg chg="add mod">
          <ac:chgData name="MARCELA VIVIANA PATARROYO GONZALEZ" userId="1ca1ee18-8cb7-46ce-96a0-e40ec802d46d" providerId="ADAL" clId="{57239B5F-AD25-478A-963F-434FAA87236E}" dt="2024-09-02T15:59:30.259" v="316" actId="27636"/>
          <ac:spMkLst>
            <pc:docMk/>
            <pc:sldMk cId="0" sldId="265"/>
            <ac:spMk id="4" creationId="{25EFA4A7-56D4-0B7B-CC82-917EF7CBF5D3}"/>
          </ac:spMkLst>
        </pc:spChg>
        <pc:picChg chg="mod">
          <ac:chgData name="MARCELA VIVIANA PATARROYO GONZALEZ" userId="1ca1ee18-8cb7-46ce-96a0-e40ec802d46d" providerId="ADAL" clId="{57239B5F-AD25-478A-963F-434FAA87236E}" dt="2024-09-02T15:49:59.590" v="258" actId="962"/>
          <ac:picMkLst>
            <pc:docMk/>
            <pc:sldMk cId="0" sldId="265"/>
            <ac:picMk id="2" creationId="{00000000-0000-0000-0000-000000000000}"/>
          </ac:picMkLst>
        </pc:picChg>
      </pc:sldChg>
      <pc:sldChg chg="addSp modSp mod">
        <pc:chgData name="MARCELA VIVIANA PATARROYO GONZALEZ" userId="1ca1ee18-8cb7-46ce-96a0-e40ec802d46d" providerId="ADAL" clId="{57239B5F-AD25-478A-963F-434FAA87236E}" dt="2024-09-02T15:59:46.200" v="318"/>
        <pc:sldMkLst>
          <pc:docMk/>
          <pc:sldMk cId="0" sldId="266"/>
        </pc:sldMkLst>
        <pc:spChg chg="mod">
          <ac:chgData name="MARCELA VIVIANA PATARROYO GONZALEZ" userId="1ca1ee18-8cb7-46ce-96a0-e40ec802d46d" providerId="ADAL" clId="{57239B5F-AD25-478A-963F-434FAA87236E}" dt="2024-09-02T15:46:16.407" v="240" actId="962"/>
          <ac:spMkLst>
            <pc:docMk/>
            <pc:sldMk cId="0" sldId="266"/>
            <ac:spMk id="3" creationId="{DBEAB3C8-D757-DFFE-FF5D-F07EA517E763}"/>
          </ac:spMkLst>
        </pc:spChg>
        <pc:spChg chg="add mod">
          <ac:chgData name="MARCELA VIVIANA PATARROYO GONZALEZ" userId="1ca1ee18-8cb7-46ce-96a0-e40ec802d46d" providerId="ADAL" clId="{57239B5F-AD25-478A-963F-434FAA87236E}" dt="2024-09-02T15:59:46.200" v="318"/>
          <ac:spMkLst>
            <pc:docMk/>
            <pc:sldMk cId="0" sldId="266"/>
            <ac:spMk id="4" creationId="{68DEED4B-6A89-B078-44FE-0603446B7464}"/>
          </ac:spMkLst>
        </pc:spChg>
        <pc:picChg chg="mod">
          <ac:chgData name="MARCELA VIVIANA PATARROYO GONZALEZ" userId="1ca1ee18-8cb7-46ce-96a0-e40ec802d46d" providerId="ADAL" clId="{57239B5F-AD25-478A-963F-434FAA87236E}" dt="2024-09-02T15:50:10.542" v="260" actId="962"/>
          <ac:picMkLst>
            <pc:docMk/>
            <pc:sldMk cId="0" sldId="266"/>
            <ac:picMk id="2" creationId="{00000000-0000-0000-0000-000000000000}"/>
          </ac:picMkLst>
        </pc:picChg>
      </pc:sldChg>
      <pc:sldChg chg="addSp modSp mod">
        <pc:chgData name="MARCELA VIVIANA PATARROYO GONZALEZ" userId="1ca1ee18-8cb7-46ce-96a0-e40ec802d46d" providerId="ADAL" clId="{57239B5F-AD25-478A-963F-434FAA87236E}" dt="2024-09-02T16:03:35.554" v="321" actId="27636"/>
        <pc:sldMkLst>
          <pc:docMk/>
          <pc:sldMk cId="0" sldId="267"/>
        </pc:sldMkLst>
        <pc:spChg chg="mod">
          <ac:chgData name="MARCELA VIVIANA PATARROYO GONZALEZ" userId="1ca1ee18-8cb7-46ce-96a0-e40ec802d46d" providerId="ADAL" clId="{57239B5F-AD25-478A-963F-434FAA87236E}" dt="2024-09-02T15:46:18.543" v="241" actId="962"/>
          <ac:spMkLst>
            <pc:docMk/>
            <pc:sldMk cId="0" sldId="267"/>
            <ac:spMk id="3" creationId="{179CD83C-7560-CDE7-7804-36DA82F12895}"/>
          </ac:spMkLst>
        </pc:spChg>
        <pc:spChg chg="add mod">
          <ac:chgData name="MARCELA VIVIANA PATARROYO GONZALEZ" userId="1ca1ee18-8cb7-46ce-96a0-e40ec802d46d" providerId="ADAL" clId="{57239B5F-AD25-478A-963F-434FAA87236E}" dt="2024-09-02T16:03:35.554" v="321" actId="27636"/>
          <ac:spMkLst>
            <pc:docMk/>
            <pc:sldMk cId="0" sldId="267"/>
            <ac:spMk id="4" creationId="{88BA1BCC-CDA6-67FF-D8AD-D30F8FF500A1}"/>
          </ac:spMkLst>
        </pc:spChg>
        <pc:picChg chg="mod">
          <ac:chgData name="MARCELA VIVIANA PATARROYO GONZALEZ" userId="1ca1ee18-8cb7-46ce-96a0-e40ec802d46d" providerId="ADAL" clId="{57239B5F-AD25-478A-963F-434FAA87236E}" dt="2024-09-02T15:50:33.474" v="262" actId="962"/>
          <ac:picMkLst>
            <pc:docMk/>
            <pc:sldMk cId="0" sldId="267"/>
            <ac:picMk id="2" creationId="{00000000-0000-0000-0000-000000000000}"/>
          </ac:picMkLst>
        </pc:picChg>
      </pc:sldChg>
      <pc:sldChg chg="addSp modSp mod">
        <pc:chgData name="MARCELA VIVIANA PATARROYO GONZALEZ" userId="1ca1ee18-8cb7-46ce-96a0-e40ec802d46d" providerId="ADAL" clId="{57239B5F-AD25-478A-963F-434FAA87236E}" dt="2024-09-02T16:03:46.657" v="323"/>
        <pc:sldMkLst>
          <pc:docMk/>
          <pc:sldMk cId="0" sldId="268"/>
        </pc:sldMkLst>
        <pc:spChg chg="mod">
          <ac:chgData name="MARCELA VIVIANA PATARROYO GONZALEZ" userId="1ca1ee18-8cb7-46ce-96a0-e40ec802d46d" providerId="ADAL" clId="{57239B5F-AD25-478A-963F-434FAA87236E}" dt="2024-09-02T15:46:21.137" v="242" actId="962"/>
          <ac:spMkLst>
            <pc:docMk/>
            <pc:sldMk cId="0" sldId="268"/>
            <ac:spMk id="3" creationId="{BAB470B2-DD12-3C89-FE86-B30ECFE112F3}"/>
          </ac:spMkLst>
        </pc:spChg>
        <pc:spChg chg="add mod">
          <ac:chgData name="MARCELA VIVIANA PATARROYO GONZALEZ" userId="1ca1ee18-8cb7-46ce-96a0-e40ec802d46d" providerId="ADAL" clId="{57239B5F-AD25-478A-963F-434FAA87236E}" dt="2024-09-02T16:03:46.657" v="323"/>
          <ac:spMkLst>
            <pc:docMk/>
            <pc:sldMk cId="0" sldId="268"/>
            <ac:spMk id="5" creationId="{893FDF90-2E49-11E3-5095-98285988992C}"/>
          </ac:spMkLst>
        </pc:spChg>
        <pc:picChg chg="mod">
          <ac:chgData name="MARCELA VIVIANA PATARROYO GONZALEZ" userId="1ca1ee18-8cb7-46ce-96a0-e40ec802d46d" providerId="ADAL" clId="{57239B5F-AD25-478A-963F-434FAA87236E}" dt="2024-09-02T15:50:47.271" v="264" actId="962"/>
          <ac:picMkLst>
            <pc:docMk/>
            <pc:sldMk cId="0" sldId="268"/>
            <ac:picMk id="2" creationId="{00000000-0000-0000-0000-000000000000}"/>
          </ac:picMkLst>
        </pc:picChg>
        <pc:picChg chg="mod">
          <ac:chgData name="MARCELA VIVIANA PATARROYO GONZALEZ" userId="1ca1ee18-8cb7-46ce-96a0-e40ec802d46d" providerId="ADAL" clId="{57239B5F-AD25-478A-963F-434FAA87236E}" dt="2024-09-02T15:51:02.862" v="266" actId="962"/>
          <ac:picMkLst>
            <pc:docMk/>
            <pc:sldMk cId="0" sldId="268"/>
            <ac:picMk id="4" creationId="{42EAAD45-2760-3F56-C816-1584AFE20A76}"/>
          </ac:picMkLst>
        </pc:picChg>
      </pc:sldChg>
      <pc:sldChg chg="addSp modSp mod">
        <pc:chgData name="MARCELA VIVIANA PATARROYO GONZALEZ" userId="1ca1ee18-8cb7-46ce-96a0-e40ec802d46d" providerId="ADAL" clId="{57239B5F-AD25-478A-963F-434FAA87236E}" dt="2024-09-02T16:03:53.959" v="331" actId="20577"/>
        <pc:sldMkLst>
          <pc:docMk/>
          <pc:sldMk cId="0" sldId="269"/>
        </pc:sldMkLst>
        <pc:spChg chg="add mod">
          <ac:chgData name="MARCELA VIVIANA PATARROYO GONZALEZ" userId="1ca1ee18-8cb7-46ce-96a0-e40ec802d46d" providerId="ADAL" clId="{57239B5F-AD25-478A-963F-434FAA87236E}" dt="2024-09-02T16:03:53.959" v="331" actId="20577"/>
          <ac:spMkLst>
            <pc:docMk/>
            <pc:sldMk cId="0" sldId="269"/>
            <ac:spMk id="3" creationId="{1B79A720-4B0B-61F0-1707-E6E045CD8235}"/>
          </ac:spMkLst>
        </pc:spChg>
        <pc:picChg chg="mod">
          <ac:chgData name="MARCELA VIVIANA PATARROYO GONZALEZ" userId="1ca1ee18-8cb7-46ce-96a0-e40ec802d46d" providerId="ADAL" clId="{57239B5F-AD25-478A-963F-434FAA87236E}" dt="2024-09-02T15:51:10.511" v="280" actId="962"/>
          <ac:picMkLst>
            <pc:docMk/>
            <pc:sldMk cId="0" sldId="269"/>
            <ac:picMk id="2" creationId="{00000000-0000-0000-0000-000000000000}"/>
          </ac:picMkLst>
        </pc:picChg>
      </pc:sldChg>
      <pc:sldChg chg="addSp modSp mod">
        <pc:chgData name="MARCELA VIVIANA PATARROYO GONZALEZ" userId="1ca1ee18-8cb7-46ce-96a0-e40ec802d46d" providerId="ADAL" clId="{57239B5F-AD25-478A-963F-434FAA87236E}" dt="2024-09-02T15:51:41.354" v="295"/>
        <pc:sldMkLst>
          <pc:docMk/>
          <pc:sldMk cId="852224408" sldId="271"/>
        </pc:sldMkLst>
        <pc:spChg chg="add mod">
          <ac:chgData name="MARCELA VIVIANA PATARROYO GONZALEZ" userId="1ca1ee18-8cb7-46ce-96a0-e40ec802d46d" providerId="ADAL" clId="{57239B5F-AD25-478A-963F-434FAA87236E}" dt="2024-09-02T15:51:41.354" v="295"/>
          <ac:spMkLst>
            <pc:docMk/>
            <pc:sldMk cId="852224408" sldId="271"/>
            <ac:spMk id="4" creationId="{680A4658-B7F2-408E-A4CF-B90B72273BA6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60" creationId="{8D1AEF9A-E5F4-559E-A26D-7EBCF7937912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61" creationId="{BB364207-5A12-A6D4-7765-8DABBA43EF41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62" creationId="{97ED2976-C3BE-454C-8831-B340EBA4C601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63" creationId="{7EEBB07C-33D3-0411-A212-65E4FA59B5E0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64" creationId="{EE9BD52F-B99D-866C-F797-D37DD96DAEA5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65" creationId="{D7687519-5F66-4D5A-0FF7-7ADB0F6C8C78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66" creationId="{B2A9A1FA-E063-6098-F476-56BC82C7FD95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67" creationId="{0B7B0D4A-517D-8AD4-B89E-1E0C80F9E094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68" creationId="{4A2919C3-5D2A-12E9-5E47-232FD5B87A96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69" creationId="{B3589B39-8E3F-03F3-6B72-0B07C18A9662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70" creationId="{5F5A5A5C-F35A-1B4A-CB37-1864C04F3C60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71" creationId="{3DBDF626-17AC-F05E-2CB6-3BC15312DB8D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72" creationId="{C40190A7-AEEE-495B-D175-848DDAD24F9C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73" creationId="{42C07DBE-8808-1832-A19C-9826AF37F9D7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74" creationId="{A9D87738-F175-6FC2-8F4C-CF8421221AB6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75" creationId="{0041E0E4-7EEE-F28D-C77E-5D6C5576DE58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76" creationId="{2848DC87-126A-DADB-4024-1B6C23F72957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77" creationId="{F94A71D9-A31D-3765-72EC-FA1BE455A3A0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78" creationId="{5BA5FFB0-F7A4-EF90-F2F3-0A8C1C3E1E46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79" creationId="{29C6DBF7-9528-41B6-D2B8-EC789CD721B9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80" creationId="{375A3B29-6245-BF0E-2582-A1644F8AA6D9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81" creationId="{E110D0C5-49CA-2E50-9974-EBB0372A79F9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82" creationId="{F134C5B1-61F9-876D-BCB6-A5E99564F084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83" creationId="{7C1FF7F2-27D4-C5BA-E3B2-D1BC0591EA5B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84" creationId="{F2D0A338-13A2-CE05-E66D-2CD96C444A81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85" creationId="{67999E9D-BAE3-B185-9C67-EBB59FAD6037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86" creationId="{12457C9F-1E9C-4B7D-F241-7B8EBEF8F20F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87" creationId="{2B7EE045-68F4-3229-4BBE-8263CF39B877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88" creationId="{3AD66974-9557-C95C-7C1A-0DF593ECC3AA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89" creationId="{FFC88C42-381B-F5D1-B429-B99F16E99DBF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90" creationId="{8F3C8DF2-C468-31E7-C118-9419960FF1E7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91" creationId="{887A7F6B-C3BD-4AC2-429C-D5C1F44CB41E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92" creationId="{DDA1409E-D6EB-D991-139F-33F554CB613E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93" creationId="{FEAB1724-1BD1-7609-18C6-FEB29AF07F5C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94" creationId="{77B1D7D4-BC03-F710-193D-13A6334B20D3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95" creationId="{1D4626AD-513F-FCE2-1710-C04CF5E2BC9F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96" creationId="{B75C10DA-D64C-AA21-05B6-9E98D23C63B4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97" creationId="{D42C59B4-B00C-3CC7-F302-CF3065009FAF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98" creationId="{98B46C9C-E056-D748-9869-7AB18FDB5531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99" creationId="{3CF5E56B-1243-2747-3FAC-B75A05EC4978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101" creationId="{F86983FA-470F-63AD-B721-64934F2108F7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102" creationId="{7BEB8EB7-DDBF-067E-EE0A-9F44ABD54210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103" creationId="{F259BE76-DF6F-46B8-A66C-D30F5243724F}"/>
          </ac:spMkLst>
        </pc:spChg>
        <pc:spChg chg="mod">
          <ac:chgData name="MARCELA VIVIANA PATARROYO GONZALEZ" userId="1ca1ee18-8cb7-46ce-96a0-e40ec802d46d" providerId="ADAL" clId="{57239B5F-AD25-478A-963F-434FAA87236E}" dt="2024-09-02T15:44:34.115" v="154" actId="164"/>
          <ac:spMkLst>
            <pc:docMk/>
            <pc:sldMk cId="852224408" sldId="271"/>
            <ac:spMk id="104" creationId="{88576AE4-DC76-8518-A76D-0F72083D869A}"/>
          </ac:spMkLst>
        </pc:spChg>
        <pc:grpChg chg="add mod">
          <ac:chgData name="MARCELA VIVIANA PATARROYO GONZALEZ" userId="1ca1ee18-8cb7-46ce-96a0-e40ec802d46d" providerId="ADAL" clId="{57239B5F-AD25-478A-963F-434FAA87236E}" dt="2024-09-02T15:44:45.045" v="226" actId="962"/>
          <ac:grpSpMkLst>
            <pc:docMk/>
            <pc:sldMk cId="852224408" sldId="271"/>
            <ac:grpSpMk id="3" creationId="{C78755EA-FD3F-0612-9856-3A9E2A9B63B3}"/>
          </ac:grpSpMkLst>
        </pc:grpChg>
        <pc:picChg chg="mod">
          <ac:chgData name="MARCELA VIVIANA PATARROYO GONZALEZ" userId="1ca1ee18-8cb7-46ce-96a0-e40ec802d46d" providerId="ADAL" clId="{57239B5F-AD25-478A-963F-434FAA87236E}" dt="2024-09-02T15:44:09.470" v="81" actId="962"/>
          <ac:picMkLst>
            <pc:docMk/>
            <pc:sldMk cId="852224408" sldId="271"/>
            <ac:picMk id="2" creationId="{72E7CCAC-3DDA-01DC-5D69-3B6D449E11F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354638" cy="8270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999288" y="0"/>
            <a:ext cx="5354637" cy="8270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83556-C962-40C6-A1C3-95252B73579E}" type="datetimeFigureOut">
              <a:rPr lang="es-ES" smtClean="0"/>
              <a:t>02/09/2024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30313" y="2062163"/>
            <a:ext cx="9896475" cy="55673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235075" y="7939088"/>
            <a:ext cx="9886950" cy="6496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5670213"/>
            <a:ext cx="5354638" cy="8270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999288" y="15670213"/>
            <a:ext cx="5354637" cy="8270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AEDF6-4D63-499A-B387-A514A6549C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899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D127A-F99A-48E7-8C98-82AA652F7A1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229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AEDF6-4D63-499A-B387-A514A6549CEE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1057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0120" y="886765"/>
            <a:ext cx="4308028" cy="6118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0240" y="1617586"/>
            <a:ext cx="3547788" cy="7294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0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0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61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51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41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32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22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74494" y="114315"/>
            <a:ext cx="1140360" cy="24356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3413" y="114315"/>
            <a:ext cx="3336610" cy="24356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58" y="1834321"/>
            <a:ext cx="4308028" cy="566948"/>
          </a:xfrm>
        </p:spPr>
        <p:txBody>
          <a:bodyPr anchor="t"/>
          <a:lstStyle>
            <a:lvl1pPr algn="l">
              <a:defRPr sz="1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358" y="1209886"/>
            <a:ext cx="4308028" cy="624435"/>
          </a:xfrm>
        </p:spPr>
        <p:txBody>
          <a:bodyPr anchor="b"/>
          <a:lstStyle>
            <a:lvl1pPr marL="0" indent="0">
              <a:buNone/>
              <a:defRPr sz="832">
                <a:solidFill>
                  <a:schemeClr val="tx1">
                    <a:tint val="75000"/>
                  </a:schemeClr>
                </a:solidFill>
              </a:defRPr>
            </a:lvl1pPr>
            <a:lvl2pPr marL="190287" indent="0">
              <a:buNone/>
              <a:defRPr sz="749">
                <a:solidFill>
                  <a:schemeClr val="tx1">
                    <a:tint val="75000"/>
                  </a:schemeClr>
                </a:solidFill>
              </a:defRPr>
            </a:lvl2pPr>
            <a:lvl3pPr marL="380573" indent="0">
              <a:buNone/>
              <a:defRPr sz="666">
                <a:solidFill>
                  <a:schemeClr val="tx1">
                    <a:tint val="75000"/>
                  </a:schemeClr>
                </a:solidFill>
              </a:defRPr>
            </a:lvl3pPr>
            <a:lvl4pPr marL="570860" indent="0">
              <a:buNone/>
              <a:defRPr sz="583">
                <a:solidFill>
                  <a:schemeClr val="tx1">
                    <a:tint val="75000"/>
                  </a:schemeClr>
                </a:solidFill>
              </a:defRPr>
            </a:lvl4pPr>
            <a:lvl5pPr marL="761147" indent="0">
              <a:buNone/>
              <a:defRPr sz="583">
                <a:solidFill>
                  <a:schemeClr val="tx1">
                    <a:tint val="75000"/>
                  </a:schemeClr>
                </a:solidFill>
              </a:defRPr>
            </a:lvl5pPr>
            <a:lvl6pPr marL="951433" indent="0">
              <a:buNone/>
              <a:defRPr sz="583">
                <a:solidFill>
                  <a:schemeClr val="tx1">
                    <a:tint val="75000"/>
                  </a:schemeClr>
                </a:solidFill>
              </a:defRPr>
            </a:lvl6pPr>
            <a:lvl7pPr marL="1141720" indent="0">
              <a:buNone/>
              <a:defRPr sz="583">
                <a:solidFill>
                  <a:schemeClr val="tx1">
                    <a:tint val="75000"/>
                  </a:schemeClr>
                </a:solidFill>
              </a:defRPr>
            </a:lvl7pPr>
            <a:lvl8pPr marL="1332006" indent="0">
              <a:buNone/>
              <a:defRPr sz="583">
                <a:solidFill>
                  <a:schemeClr val="tx1">
                    <a:tint val="75000"/>
                  </a:schemeClr>
                </a:solidFill>
              </a:defRPr>
            </a:lvl8pPr>
            <a:lvl9pPr marL="1522293" indent="0">
              <a:buNone/>
              <a:defRPr sz="5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3413" y="666065"/>
            <a:ext cx="2238485" cy="1883880"/>
          </a:xfrm>
        </p:spPr>
        <p:txBody>
          <a:bodyPr/>
          <a:lstStyle>
            <a:lvl1pPr>
              <a:defRPr sz="1165"/>
            </a:lvl1pPr>
            <a:lvl2pPr>
              <a:defRPr sz="999"/>
            </a:lvl2pPr>
            <a:lvl3pPr>
              <a:defRPr sz="832"/>
            </a:lvl3pPr>
            <a:lvl4pPr>
              <a:defRPr sz="749"/>
            </a:lvl4pPr>
            <a:lvl5pPr>
              <a:defRPr sz="749"/>
            </a:lvl5pPr>
            <a:lvl6pPr>
              <a:defRPr sz="749"/>
            </a:lvl6pPr>
            <a:lvl7pPr>
              <a:defRPr sz="749"/>
            </a:lvl7pPr>
            <a:lvl8pPr>
              <a:defRPr sz="749"/>
            </a:lvl8pPr>
            <a:lvl9pPr>
              <a:defRPr sz="7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6370" y="666065"/>
            <a:ext cx="2238485" cy="1883880"/>
          </a:xfrm>
        </p:spPr>
        <p:txBody>
          <a:bodyPr/>
          <a:lstStyle>
            <a:lvl1pPr>
              <a:defRPr sz="1165"/>
            </a:lvl1pPr>
            <a:lvl2pPr>
              <a:defRPr sz="999"/>
            </a:lvl2pPr>
            <a:lvl3pPr>
              <a:defRPr sz="832"/>
            </a:lvl3pPr>
            <a:lvl4pPr>
              <a:defRPr sz="749"/>
            </a:lvl4pPr>
            <a:lvl5pPr>
              <a:defRPr sz="749"/>
            </a:lvl5pPr>
            <a:lvl6pPr>
              <a:defRPr sz="749"/>
            </a:lvl6pPr>
            <a:lvl7pPr>
              <a:defRPr sz="749"/>
            </a:lvl7pPr>
            <a:lvl8pPr>
              <a:defRPr sz="749"/>
            </a:lvl8pPr>
            <a:lvl9pPr>
              <a:defRPr sz="7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3413" y="638973"/>
            <a:ext cx="2239365" cy="266294"/>
          </a:xfrm>
        </p:spPr>
        <p:txBody>
          <a:bodyPr anchor="b"/>
          <a:lstStyle>
            <a:lvl1pPr marL="0" indent="0">
              <a:buNone/>
              <a:defRPr sz="999" b="1"/>
            </a:lvl1pPr>
            <a:lvl2pPr marL="190287" indent="0">
              <a:buNone/>
              <a:defRPr sz="832" b="1"/>
            </a:lvl2pPr>
            <a:lvl3pPr marL="380573" indent="0">
              <a:buNone/>
              <a:defRPr sz="749" b="1"/>
            </a:lvl3pPr>
            <a:lvl4pPr marL="570860" indent="0">
              <a:buNone/>
              <a:defRPr sz="666" b="1"/>
            </a:lvl4pPr>
            <a:lvl5pPr marL="761147" indent="0">
              <a:buNone/>
              <a:defRPr sz="666" b="1"/>
            </a:lvl5pPr>
            <a:lvl6pPr marL="951433" indent="0">
              <a:buNone/>
              <a:defRPr sz="666" b="1"/>
            </a:lvl6pPr>
            <a:lvl7pPr marL="1141720" indent="0">
              <a:buNone/>
              <a:defRPr sz="666" b="1"/>
            </a:lvl7pPr>
            <a:lvl8pPr marL="1332006" indent="0">
              <a:buNone/>
              <a:defRPr sz="666" b="1"/>
            </a:lvl8pPr>
            <a:lvl9pPr marL="1522293" indent="0">
              <a:buNone/>
              <a:defRPr sz="6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3413" y="905267"/>
            <a:ext cx="2239365" cy="1644678"/>
          </a:xfrm>
        </p:spPr>
        <p:txBody>
          <a:bodyPr/>
          <a:lstStyle>
            <a:lvl1pPr>
              <a:defRPr sz="999"/>
            </a:lvl1pPr>
            <a:lvl2pPr>
              <a:defRPr sz="832"/>
            </a:lvl2pPr>
            <a:lvl3pPr>
              <a:defRPr sz="749"/>
            </a:lvl3pPr>
            <a:lvl4pPr>
              <a:defRPr sz="666"/>
            </a:lvl4pPr>
            <a:lvl5pPr>
              <a:defRPr sz="666"/>
            </a:lvl5pPr>
            <a:lvl6pPr>
              <a:defRPr sz="666"/>
            </a:lvl6pPr>
            <a:lvl7pPr>
              <a:defRPr sz="666"/>
            </a:lvl7pPr>
            <a:lvl8pPr>
              <a:defRPr sz="666"/>
            </a:lvl8pPr>
            <a:lvl9pPr>
              <a:defRPr sz="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74610" y="638973"/>
            <a:ext cx="2240245" cy="266294"/>
          </a:xfrm>
        </p:spPr>
        <p:txBody>
          <a:bodyPr anchor="b"/>
          <a:lstStyle>
            <a:lvl1pPr marL="0" indent="0">
              <a:buNone/>
              <a:defRPr sz="999" b="1"/>
            </a:lvl1pPr>
            <a:lvl2pPr marL="190287" indent="0">
              <a:buNone/>
              <a:defRPr sz="832" b="1"/>
            </a:lvl2pPr>
            <a:lvl3pPr marL="380573" indent="0">
              <a:buNone/>
              <a:defRPr sz="749" b="1"/>
            </a:lvl3pPr>
            <a:lvl4pPr marL="570860" indent="0">
              <a:buNone/>
              <a:defRPr sz="666" b="1"/>
            </a:lvl4pPr>
            <a:lvl5pPr marL="761147" indent="0">
              <a:buNone/>
              <a:defRPr sz="666" b="1"/>
            </a:lvl5pPr>
            <a:lvl6pPr marL="951433" indent="0">
              <a:buNone/>
              <a:defRPr sz="666" b="1"/>
            </a:lvl6pPr>
            <a:lvl7pPr marL="1141720" indent="0">
              <a:buNone/>
              <a:defRPr sz="666" b="1"/>
            </a:lvl7pPr>
            <a:lvl8pPr marL="1332006" indent="0">
              <a:buNone/>
              <a:defRPr sz="666" b="1"/>
            </a:lvl8pPr>
            <a:lvl9pPr marL="1522293" indent="0">
              <a:buNone/>
              <a:defRPr sz="6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74610" y="905267"/>
            <a:ext cx="2240245" cy="1644678"/>
          </a:xfrm>
        </p:spPr>
        <p:txBody>
          <a:bodyPr/>
          <a:lstStyle>
            <a:lvl1pPr>
              <a:defRPr sz="999"/>
            </a:lvl1pPr>
            <a:lvl2pPr>
              <a:defRPr sz="832"/>
            </a:lvl2pPr>
            <a:lvl3pPr>
              <a:defRPr sz="749"/>
            </a:lvl3pPr>
            <a:lvl4pPr>
              <a:defRPr sz="666"/>
            </a:lvl4pPr>
            <a:lvl5pPr>
              <a:defRPr sz="666"/>
            </a:lvl5pPr>
            <a:lvl6pPr>
              <a:defRPr sz="666"/>
            </a:lvl6pPr>
            <a:lvl7pPr>
              <a:defRPr sz="666"/>
            </a:lvl7pPr>
            <a:lvl8pPr>
              <a:defRPr sz="666"/>
            </a:lvl8pPr>
            <a:lvl9pPr>
              <a:defRPr sz="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414" y="113654"/>
            <a:ext cx="1667425" cy="483690"/>
          </a:xfrm>
        </p:spPr>
        <p:txBody>
          <a:bodyPr anchor="b"/>
          <a:lstStyle>
            <a:lvl1pPr algn="l">
              <a:defRPr sz="83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552" y="113654"/>
            <a:ext cx="2833303" cy="2436291"/>
          </a:xfrm>
        </p:spPr>
        <p:txBody>
          <a:bodyPr/>
          <a:lstStyle>
            <a:lvl1pPr>
              <a:defRPr sz="1332"/>
            </a:lvl1pPr>
            <a:lvl2pPr>
              <a:defRPr sz="1165"/>
            </a:lvl2pPr>
            <a:lvl3pPr>
              <a:defRPr sz="999"/>
            </a:lvl3pPr>
            <a:lvl4pPr>
              <a:defRPr sz="832"/>
            </a:lvl4pPr>
            <a:lvl5pPr>
              <a:defRPr sz="832"/>
            </a:lvl5pPr>
            <a:lvl6pPr>
              <a:defRPr sz="832"/>
            </a:lvl6pPr>
            <a:lvl7pPr>
              <a:defRPr sz="832"/>
            </a:lvl7pPr>
            <a:lvl8pPr>
              <a:defRPr sz="832"/>
            </a:lvl8pPr>
            <a:lvl9pPr>
              <a:defRPr sz="8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3414" y="597344"/>
            <a:ext cx="1667425" cy="1952601"/>
          </a:xfrm>
        </p:spPr>
        <p:txBody>
          <a:bodyPr/>
          <a:lstStyle>
            <a:lvl1pPr marL="0" indent="0">
              <a:buNone/>
              <a:defRPr sz="583"/>
            </a:lvl1pPr>
            <a:lvl2pPr marL="190287" indent="0">
              <a:buNone/>
              <a:defRPr sz="499"/>
            </a:lvl2pPr>
            <a:lvl3pPr marL="380573" indent="0">
              <a:buNone/>
              <a:defRPr sz="416"/>
            </a:lvl3pPr>
            <a:lvl4pPr marL="570860" indent="0">
              <a:buNone/>
              <a:defRPr sz="375"/>
            </a:lvl4pPr>
            <a:lvl5pPr marL="761147" indent="0">
              <a:buNone/>
              <a:defRPr sz="375"/>
            </a:lvl5pPr>
            <a:lvl6pPr marL="951433" indent="0">
              <a:buNone/>
              <a:defRPr sz="375"/>
            </a:lvl6pPr>
            <a:lvl7pPr marL="1141720" indent="0">
              <a:buNone/>
              <a:defRPr sz="375"/>
            </a:lvl7pPr>
            <a:lvl8pPr marL="1332006" indent="0">
              <a:buNone/>
              <a:defRPr sz="375"/>
            </a:lvl8pPr>
            <a:lvl9pPr marL="1522293" indent="0">
              <a:buNone/>
              <a:defRPr sz="3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416" y="1998194"/>
            <a:ext cx="3040961" cy="235898"/>
          </a:xfrm>
        </p:spPr>
        <p:txBody>
          <a:bodyPr anchor="b"/>
          <a:lstStyle>
            <a:lvl1pPr algn="l">
              <a:defRPr sz="83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3416" y="255060"/>
            <a:ext cx="3040961" cy="1712738"/>
          </a:xfrm>
        </p:spPr>
        <p:txBody>
          <a:bodyPr/>
          <a:lstStyle>
            <a:lvl1pPr marL="0" indent="0">
              <a:buNone/>
              <a:defRPr sz="1332"/>
            </a:lvl1pPr>
            <a:lvl2pPr marL="190287" indent="0">
              <a:buNone/>
              <a:defRPr sz="1165"/>
            </a:lvl2pPr>
            <a:lvl3pPr marL="380573" indent="0">
              <a:buNone/>
              <a:defRPr sz="999"/>
            </a:lvl3pPr>
            <a:lvl4pPr marL="570860" indent="0">
              <a:buNone/>
              <a:defRPr sz="832"/>
            </a:lvl4pPr>
            <a:lvl5pPr marL="761147" indent="0">
              <a:buNone/>
              <a:defRPr sz="832"/>
            </a:lvl5pPr>
            <a:lvl6pPr marL="951433" indent="0">
              <a:buNone/>
              <a:defRPr sz="832"/>
            </a:lvl6pPr>
            <a:lvl7pPr marL="1141720" indent="0">
              <a:buNone/>
              <a:defRPr sz="832"/>
            </a:lvl7pPr>
            <a:lvl8pPr marL="1332006" indent="0">
              <a:buNone/>
              <a:defRPr sz="832"/>
            </a:lvl8pPr>
            <a:lvl9pPr marL="1522293" indent="0">
              <a:buNone/>
              <a:defRPr sz="83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416" y="2234092"/>
            <a:ext cx="3040961" cy="335015"/>
          </a:xfrm>
        </p:spPr>
        <p:txBody>
          <a:bodyPr/>
          <a:lstStyle>
            <a:lvl1pPr marL="0" indent="0">
              <a:buNone/>
              <a:defRPr sz="583"/>
            </a:lvl1pPr>
            <a:lvl2pPr marL="190287" indent="0">
              <a:buNone/>
              <a:defRPr sz="499"/>
            </a:lvl2pPr>
            <a:lvl3pPr marL="380573" indent="0">
              <a:buNone/>
              <a:defRPr sz="416"/>
            </a:lvl3pPr>
            <a:lvl4pPr marL="570860" indent="0">
              <a:buNone/>
              <a:defRPr sz="375"/>
            </a:lvl4pPr>
            <a:lvl5pPr marL="761147" indent="0">
              <a:buNone/>
              <a:defRPr sz="375"/>
            </a:lvl5pPr>
            <a:lvl6pPr marL="951433" indent="0">
              <a:buNone/>
              <a:defRPr sz="375"/>
            </a:lvl6pPr>
            <a:lvl7pPr marL="1141720" indent="0">
              <a:buNone/>
              <a:defRPr sz="375"/>
            </a:lvl7pPr>
            <a:lvl8pPr marL="1332006" indent="0">
              <a:buNone/>
              <a:defRPr sz="375"/>
            </a:lvl8pPr>
            <a:lvl9pPr marL="1522293" indent="0">
              <a:buNone/>
              <a:defRPr sz="3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3413" y="114315"/>
            <a:ext cx="4561441" cy="475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3413" y="666065"/>
            <a:ext cx="4561441" cy="1883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413" y="2645757"/>
            <a:ext cx="1182596" cy="151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1658" y="2645757"/>
            <a:ext cx="1604952" cy="151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2259" y="2645757"/>
            <a:ext cx="1182596" cy="151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80573" rtl="0" eaLnBrk="1" latinLnBrk="0" hangingPunct="1">
        <a:spcBef>
          <a:spcPct val="0"/>
        </a:spcBef>
        <a:buNone/>
        <a:defRPr sz="18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715" indent="-142715" algn="l" defTabSz="380573" rtl="0" eaLnBrk="1" latinLnBrk="0" hangingPunct="1">
        <a:spcBef>
          <a:spcPct val="20000"/>
        </a:spcBef>
        <a:buFont typeface="Arial" pitchFamily="34" charset="0"/>
        <a:buChar char="�"/>
        <a:defRPr sz="1332" kern="1200">
          <a:solidFill>
            <a:schemeClr val="tx1"/>
          </a:solidFill>
          <a:latin typeface="+mn-lt"/>
          <a:ea typeface="+mn-ea"/>
          <a:cs typeface="+mn-cs"/>
        </a:defRPr>
      </a:lvl1pPr>
      <a:lvl2pPr marL="309216" indent="-118929" algn="l" defTabSz="380573" rtl="0" eaLnBrk="1" latinLnBrk="0" hangingPunct="1">
        <a:spcBef>
          <a:spcPct val="20000"/>
        </a:spcBef>
        <a:buFont typeface="Arial" pitchFamily="34" charset="0"/>
        <a:buChar char="�"/>
        <a:defRPr sz="1165" kern="1200">
          <a:solidFill>
            <a:schemeClr val="tx1"/>
          </a:solidFill>
          <a:latin typeface="+mn-lt"/>
          <a:ea typeface="+mn-ea"/>
          <a:cs typeface="+mn-cs"/>
        </a:defRPr>
      </a:lvl2pPr>
      <a:lvl3pPr marL="475717" indent="-95143" algn="l" defTabSz="380573" rtl="0" eaLnBrk="1" latinLnBrk="0" hangingPunct="1">
        <a:spcBef>
          <a:spcPct val="20000"/>
        </a:spcBef>
        <a:buFont typeface="Arial" pitchFamily="34" charset="0"/>
        <a:buChar char="�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666003" indent="-95143" algn="l" defTabSz="380573" rtl="0" eaLnBrk="1" latinLnBrk="0" hangingPunct="1">
        <a:spcBef>
          <a:spcPct val="20000"/>
        </a:spcBef>
        <a:buFont typeface="Arial" pitchFamily="34" charset="0"/>
        <a:buChar char="�"/>
        <a:defRPr sz="832" kern="1200">
          <a:solidFill>
            <a:schemeClr val="tx1"/>
          </a:solidFill>
          <a:latin typeface="+mn-lt"/>
          <a:ea typeface="+mn-ea"/>
          <a:cs typeface="+mn-cs"/>
        </a:defRPr>
      </a:lvl4pPr>
      <a:lvl5pPr marL="856290" indent="-95143" algn="l" defTabSz="380573" rtl="0" eaLnBrk="1" latinLnBrk="0" hangingPunct="1">
        <a:spcBef>
          <a:spcPct val="20000"/>
        </a:spcBef>
        <a:buFont typeface="Arial" pitchFamily="34" charset="0"/>
        <a:buChar char="�"/>
        <a:defRPr sz="832" kern="1200">
          <a:solidFill>
            <a:schemeClr val="tx1"/>
          </a:solidFill>
          <a:latin typeface="+mn-lt"/>
          <a:ea typeface="+mn-ea"/>
          <a:cs typeface="+mn-cs"/>
        </a:defRPr>
      </a:lvl5pPr>
      <a:lvl6pPr marL="1046577" indent="-95143" algn="l" defTabSz="380573" rtl="0" eaLnBrk="1" latinLnBrk="0" hangingPunct="1">
        <a:spcBef>
          <a:spcPct val="20000"/>
        </a:spcBef>
        <a:buFont typeface="Arial" pitchFamily="34" charset="0"/>
        <a:buChar char="�"/>
        <a:defRPr sz="832" kern="1200">
          <a:solidFill>
            <a:schemeClr val="tx1"/>
          </a:solidFill>
          <a:latin typeface="+mn-lt"/>
          <a:ea typeface="+mn-ea"/>
          <a:cs typeface="+mn-cs"/>
        </a:defRPr>
      </a:lvl6pPr>
      <a:lvl7pPr marL="1236863" indent="-95143" algn="l" defTabSz="380573" rtl="0" eaLnBrk="1" latinLnBrk="0" hangingPunct="1">
        <a:spcBef>
          <a:spcPct val="20000"/>
        </a:spcBef>
        <a:buFont typeface="Arial" pitchFamily="34" charset="0"/>
        <a:buChar char="�"/>
        <a:defRPr sz="832" kern="1200">
          <a:solidFill>
            <a:schemeClr val="tx1"/>
          </a:solidFill>
          <a:latin typeface="+mn-lt"/>
          <a:ea typeface="+mn-ea"/>
          <a:cs typeface="+mn-cs"/>
        </a:defRPr>
      </a:lvl7pPr>
      <a:lvl8pPr marL="1427150" indent="-95143" algn="l" defTabSz="380573" rtl="0" eaLnBrk="1" latinLnBrk="0" hangingPunct="1">
        <a:spcBef>
          <a:spcPct val="20000"/>
        </a:spcBef>
        <a:buFont typeface="Arial" pitchFamily="34" charset="0"/>
        <a:buChar char="�"/>
        <a:defRPr sz="832" kern="1200">
          <a:solidFill>
            <a:schemeClr val="tx1"/>
          </a:solidFill>
          <a:latin typeface="+mn-lt"/>
          <a:ea typeface="+mn-ea"/>
          <a:cs typeface="+mn-cs"/>
        </a:defRPr>
      </a:lvl8pPr>
      <a:lvl9pPr marL="1617436" indent="-95143" algn="l" defTabSz="380573" rtl="0" eaLnBrk="1" latinLnBrk="0" hangingPunct="1">
        <a:spcBef>
          <a:spcPct val="20000"/>
        </a:spcBef>
        <a:buFont typeface="Arial" pitchFamily="34" charset="0"/>
        <a:buChar char="�"/>
        <a:defRPr sz="8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573" rtl="0" eaLnBrk="1" latinLnBrk="0" hangingPunct="1">
        <a:defRPr sz="749" kern="1200">
          <a:solidFill>
            <a:schemeClr val="tx1"/>
          </a:solidFill>
          <a:latin typeface="+mn-lt"/>
          <a:ea typeface="+mn-ea"/>
          <a:cs typeface="+mn-cs"/>
        </a:defRPr>
      </a:lvl1pPr>
      <a:lvl2pPr marL="190287" algn="l" defTabSz="380573" rtl="0" eaLnBrk="1" latinLnBrk="0" hangingPunct="1">
        <a:defRPr sz="749" kern="1200">
          <a:solidFill>
            <a:schemeClr val="tx1"/>
          </a:solidFill>
          <a:latin typeface="+mn-lt"/>
          <a:ea typeface="+mn-ea"/>
          <a:cs typeface="+mn-cs"/>
        </a:defRPr>
      </a:lvl2pPr>
      <a:lvl3pPr marL="380573" algn="l" defTabSz="380573" rtl="0" eaLnBrk="1" latinLnBrk="0" hangingPunct="1">
        <a:defRPr sz="749" kern="1200">
          <a:solidFill>
            <a:schemeClr val="tx1"/>
          </a:solidFill>
          <a:latin typeface="+mn-lt"/>
          <a:ea typeface="+mn-ea"/>
          <a:cs typeface="+mn-cs"/>
        </a:defRPr>
      </a:lvl3pPr>
      <a:lvl4pPr marL="570860" algn="l" defTabSz="380573" rtl="0" eaLnBrk="1" latinLnBrk="0" hangingPunct="1">
        <a:defRPr sz="749" kern="1200">
          <a:solidFill>
            <a:schemeClr val="tx1"/>
          </a:solidFill>
          <a:latin typeface="+mn-lt"/>
          <a:ea typeface="+mn-ea"/>
          <a:cs typeface="+mn-cs"/>
        </a:defRPr>
      </a:lvl4pPr>
      <a:lvl5pPr marL="761147" algn="l" defTabSz="380573" rtl="0" eaLnBrk="1" latinLnBrk="0" hangingPunct="1">
        <a:defRPr sz="749" kern="1200">
          <a:solidFill>
            <a:schemeClr val="tx1"/>
          </a:solidFill>
          <a:latin typeface="+mn-lt"/>
          <a:ea typeface="+mn-ea"/>
          <a:cs typeface="+mn-cs"/>
        </a:defRPr>
      </a:lvl5pPr>
      <a:lvl6pPr marL="951433" algn="l" defTabSz="380573" rtl="0" eaLnBrk="1" latinLnBrk="0" hangingPunct="1">
        <a:defRPr sz="749" kern="1200">
          <a:solidFill>
            <a:schemeClr val="tx1"/>
          </a:solidFill>
          <a:latin typeface="+mn-lt"/>
          <a:ea typeface="+mn-ea"/>
          <a:cs typeface="+mn-cs"/>
        </a:defRPr>
      </a:lvl6pPr>
      <a:lvl7pPr marL="1141720" algn="l" defTabSz="380573" rtl="0" eaLnBrk="1" latinLnBrk="0" hangingPunct="1">
        <a:defRPr sz="749" kern="1200">
          <a:solidFill>
            <a:schemeClr val="tx1"/>
          </a:solidFill>
          <a:latin typeface="+mn-lt"/>
          <a:ea typeface="+mn-ea"/>
          <a:cs typeface="+mn-cs"/>
        </a:defRPr>
      </a:lvl7pPr>
      <a:lvl8pPr marL="1332006" algn="l" defTabSz="380573" rtl="0" eaLnBrk="1" latinLnBrk="0" hangingPunct="1">
        <a:defRPr sz="749" kern="1200">
          <a:solidFill>
            <a:schemeClr val="tx1"/>
          </a:solidFill>
          <a:latin typeface="+mn-lt"/>
          <a:ea typeface="+mn-ea"/>
          <a:cs typeface="+mn-cs"/>
        </a:defRPr>
      </a:lvl8pPr>
      <a:lvl9pPr marL="1522293" algn="l" defTabSz="380573" rtl="0" eaLnBrk="1" latinLnBrk="0" hangingPunct="1">
        <a:defRPr sz="7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6.xml"/><Relationship Id="rId3" Type="http://schemas.openxmlformats.org/officeDocument/2006/relationships/image" Target="../media/image2.png"/><Relationship Id="rId7" Type="http://schemas.openxmlformats.org/officeDocument/2006/relationships/slide" Target="slide13.xml"/><Relationship Id="rId12" Type="http://schemas.openxmlformats.org/officeDocument/2006/relationships/slide" Target="slide1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2.xml"/><Relationship Id="rId5" Type="http://schemas.openxmlformats.org/officeDocument/2006/relationships/slide" Target="slide3.xml"/><Relationship Id="rId15" Type="http://schemas.openxmlformats.org/officeDocument/2006/relationships/slide" Target="slide9.xml"/><Relationship Id="rId10" Type="http://schemas.openxmlformats.org/officeDocument/2006/relationships/slide" Target="slide11.xml"/><Relationship Id="rId4" Type="http://schemas.openxmlformats.org/officeDocument/2006/relationships/slide" Target="slide4.xml"/><Relationship Id="rId9" Type="http://schemas.openxmlformats.org/officeDocument/2006/relationships/slide" Target="slide8.xml"/><Relationship Id="rId14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Cuadro de mando integral&#10;junio 2024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/>
          </p:cNvPicPr>
          <p:nvPr/>
        </p:nvPicPr>
        <p:blipFill>
          <a:blip r:embed="rId2" cstate="print"/>
          <a:srcRect l="1251" t="15556" r="1251" b="1166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C302D43B-CF7F-A108-4D96-E7008A3EE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120" y="-611881"/>
            <a:ext cx="4308028" cy="611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Cuadro de Mando Integral junio 2024</a:t>
            </a:r>
            <a:endParaRPr lang="es-E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Cliente y Mercados&#10;Reclamos"/>
          <p:cNvPicPr>
            <a:picLocks/>
          </p:cNvPicPr>
          <p:nvPr/>
        </p:nvPicPr>
        <p:blipFill>
          <a:blip r:embed="rId2" cstate="print"/>
          <a:srcRect l="1251" t="15556" r="1251" b="1166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lecha: cheurón 2">
            <a:hlinkClick r:id="rId3" action="ppaction://hlinksldjump"/>
            <a:extLst>
              <a:ext uri="{FF2B5EF4-FFF2-40B4-BE49-F238E27FC236}">
                <a16:creationId xmlns:a16="http://schemas.microsoft.com/office/drawing/2014/main" id="{5D84505B-3060-9BD4-E81A-166CD0FC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91783" y="4433258"/>
            <a:ext cx="228600" cy="228600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D7DB8F9-B017-E3C9-FC19-C385CD243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120" y="-611881"/>
            <a:ext cx="4308028" cy="611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Clientes y Mercados - Reclamos</a:t>
            </a:r>
            <a:endParaRPr lang="es-E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Cliente y Mercados&#10;Participación de cartera"/>
          <p:cNvPicPr>
            <a:picLocks/>
          </p:cNvPicPr>
          <p:nvPr/>
        </p:nvPicPr>
        <p:blipFill>
          <a:blip r:embed="rId2" cstate="print"/>
          <a:srcRect l="1251" t="15556" r="1251" b="1166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lecha: cheurón 2">
            <a:hlinkClick r:id="rId3" action="ppaction://hlinksldjump"/>
            <a:extLst>
              <a:ext uri="{FF2B5EF4-FFF2-40B4-BE49-F238E27FC236}">
                <a16:creationId xmlns:a16="http://schemas.microsoft.com/office/drawing/2014/main" id="{9DA6CF31-4E32-A06D-9B77-24F6BC24D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04800" y="3333750"/>
            <a:ext cx="228600" cy="228600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5EFA4A7-56D4-0B7B-CC82-917EF7CBF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120" y="-611881"/>
            <a:ext cx="4308028" cy="6118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s-CO" dirty="0"/>
              <a:t>Clientes y Mercados – Participación de cartera</a:t>
            </a:r>
            <a:endParaRPr lang="es-E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Cliente y Mercados&#10;Cartera en mora"/>
          <p:cNvPicPr>
            <a:picLocks/>
          </p:cNvPicPr>
          <p:nvPr/>
        </p:nvPicPr>
        <p:blipFill>
          <a:blip r:embed="rId2" cstate="print"/>
          <a:srcRect l="1251" t="15556" r="1251" b="1166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lecha: cheurón 2">
            <a:hlinkClick r:id="rId3" action="ppaction://hlinksldjump"/>
            <a:extLst>
              <a:ext uri="{FF2B5EF4-FFF2-40B4-BE49-F238E27FC236}">
                <a16:creationId xmlns:a16="http://schemas.microsoft.com/office/drawing/2014/main" id="{DBEAB3C8-D757-DFFE-FF5D-F07EA517E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04800" y="4552950"/>
            <a:ext cx="228600" cy="228600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8DEED4B-6A89-B078-44FE-0603446B7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120" y="-611881"/>
            <a:ext cx="4308028" cy="611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Clientes y Mercados – Cartera en mora</a:t>
            </a:r>
            <a:endParaRPr lang="es-E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Operaciones&#10;Índice de lesiones incapacitantes - ILI"/>
          <p:cNvPicPr>
            <a:picLocks/>
          </p:cNvPicPr>
          <p:nvPr/>
        </p:nvPicPr>
        <p:blipFill>
          <a:blip r:embed="rId2" cstate="print"/>
          <a:srcRect l="1251" t="15556" r="1251" b="1166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lecha: cheurón 2">
            <a:hlinkClick r:id="rId3" action="ppaction://hlinksldjump"/>
            <a:extLst>
              <a:ext uri="{FF2B5EF4-FFF2-40B4-BE49-F238E27FC236}">
                <a16:creationId xmlns:a16="http://schemas.microsoft.com/office/drawing/2014/main" id="{179CD83C-7560-CDE7-7804-36DA82F12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228600" y="4629150"/>
            <a:ext cx="228600" cy="228600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88BA1BCC-CDA6-67FF-D8AD-D30F8FF50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120" y="-611881"/>
            <a:ext cx="4308028" cy="6118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s-CO" dirty="0"/>
              <a:t>Operaciones – Índice de lesiones incapacitantes - ILI</a:t>
            </a:r>
            <a:endParaRPr lang="es-E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Operaciones&#10;Inversiones"/>
          <p:cNvPicPr>
            <a:picLocks/>
          </p:cNvPicPr>
          <p:nvPr/>
        </p:nvPicPr>
        <p:blipFill>
          <a:blip r:embed="rId3" cstate="print"/>
          <a:srcRect l="1251" t="15556" r="1251" b="1166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n 3" descr="Operaciones&#10;Inversiones">
            <a:extLst>
              <a:ext uri="{FF2B5EF4-FFF2-40B4-BE49-F238E27FC236}">
                <a16:creationId xmlns:a16="http://schemas.microsoft.com/office/drawing/2014/main" id="{42EAAD45-2760-3F56-C816-1584AFE20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982" y="895351"/>
            <a:ext cx="6953566" cy="3047999"/>
          </a:xfrm>
          <a:prstGeom prst="rect">
            <a:avLst/>
          </a:prstGeom>
        </p:spPr>
      </p:pic>
      <p:sp>
        <p:nvSpPr>
          <p:cNvPr id="3" name="Flecha: cheurón 2">
            <a:hlinkClick r:id="rId5" action="ppaction://hlinksldjump"/>
            <a:extLst>
              <a:ext uri="{FF2B5EF4-FFF2-40B4-BE49-F238E27FC236}">
                <a16:creationId xmlns:a16="http://schemas.microsoft.com/office/drawing/2014/main" id="{BAB470B2-DD12-3C89-FE86-B30ECFE11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91783" y="4433258"/>
            <a:ext cx="228600" cy="228600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893FDF90-2E49-11E3-5095-982859889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120" y="-611881"/>
            <a:ext cx="4308028" cy="611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Operaciones - Inversiones</a:t>
            </a:r>
            <a:endParaRPr lang="es-E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Gracias"/>
          <p:cNvPicPr>
            <a:picLocks/>
          </p:cNvPicPr>
          <p:nvPr/>
        </p:nvPicPr>
        <p:blipFill>
          <a:blip r:embed="rId2" cstate="print"/>
          <a:srcRect l="1251" t="15556" r="1251" b="1166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1B79A720-4B0B-61F0-1707-E6E045CD8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120" y="-611881"/>
            <a:ext cx="4308028" cy="611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Gracias</a:t>
            </a:r>
            <a:endParaRPr lang="es-E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2E7CCAC-3DDA-01DC-5D69-3B6D449E1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7" y="132547"/>
            <a:ext cx="3203059" cy="4877603"/>
          </a:xfrm>
          <a:prstGeom prst="rect">
            <a:avLst/>
          </a:prstGeom>
        </p:spPr>
      </p:pic>
      <p:grpSp>
        <p:nvGrpSpPr>
          <p:cNvPr id="3" name="Grupo 2" descr="Indicadores Cuadro de Mando Integral">
            <a:extLst>
              <a:ext uri="{FF2B5EF4-FFF2-40B4-BE49-F238E27FC236}">
                <a16:creationId xmlns:a16="http://schemas.microsoft.com/office/drawing/2014/main" id="{C78755EA-FD3F-0612-9856-3A9E2A9B63B3}"/>
              </a:ext>
            </a:extLst>
          </p:cNvPr>
          <p:cNvGrpSpPr/>
          <p:nvPr/>
        </p:nvGrpSpPr>
        <p:grpSpPr>
          <a:xfrm>
            <a:off x="3466345" y="115830"/>
            <a:ext cx="5654457" cy="4771288"/>
            <a:chOff x="3466345" y="115830"/>
            <a:chExt cx="5654457" cy="4771288"/>
          </a:xfrm>
        </p:grpSpPr>
        <p:sp>
          <p:nvSpPr>
            <p:cNvPr id="60" name="Rectángulo: esquinas redondeadas 59" descr="Indicadores Cuadro de mando integral">
              <a:hlinkClick r:id="" action="ppaction://noaction"/>
              <a:extLst>
                <a:ext uri="{FF2B5EF4-FFF2-40B4-BE49-F238E27FC236}">
                  <a16:creationId xmlns:a16="http://schemas.microsoft.com/office/drawing/2014/main" id="{8D1AEF9A-E5F4-559E-A26D-7EBCF7937912}"/>
                </a:ext>
              </a:extLst>
            </p:cNvPr>
            <p:cNvSpPr/>
            <p:nvPr/>
          </p:nvSpPr>
          <p:spPr>
            <a:xfrm>
              <a:off x="6495244" y="2470152"/>
              <a:ext cx="2605619" cy="1175854"/>
            </a:xfrm>
            <a:prstGeom prst="roundRect">
              <a:avLst>
                <a:gd name="adj" fmla="val 5706"/>
              </a:avLst>
            </a:prstGeom>
            <a:solidFill>
              <a:srgbClr val="FF921D">
                <a:alpha val="4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/>
            <a:lstStyle/>
            <a:p>
              <a:pPr algn="ctr" defTabSz="211218">
                <a:defRPr/>
              </a:pPr>
              <a:endParaRPr lang="es-ES" sz="832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Rectángulo: esquinas redondeadas 60">
              <a:hlinkClick r:id="" action="ppaction://noaction"/>
              <a:extLst>
                <a:ext uri="{FF2B5EF4-FFF2-40B4-BE49-F238E27FC236}">
                  <a16:creationId xmlns:a16="http://schemas.microsoft.com/office/drawing/2014/main" id="{BB364207-5A12-A6D4-7765-8DABBA43EF41}"/>
                </a:ext>
              </a:extLst>
            </p:cNvPr>
            <p:cNvSpPr/>
            <p:nvPr/>
          </p:nvSpPr>
          <p:spPr>
            <a:xfrm>
              <a:off x="3858626" y="3692597"/>
              <a:ext cx="2628917" cy="1194521"/>
            </a:xfrm>
            <a:prstGeom prst="roundRect">
              <a:avLst>
                <a:gd name="adj" fmla="val 8904"/>
              </a:avLst>
            </a:prstGeom>
            <a:solidFill>
              <a:srgbClr val="05BCFE">
                <a:alpha val="4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/>
            <a:lstStyle/>
            <a:p>
              <a:pPr algn="ctr" defTabSz="211218">
                <a:defRPr/>
              </a:pPr>
              <a:endParaRPr lang="es-CO" sz="832" b="1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77"/>
              </a:endParaRPr>
            </a:p>
          </p:txBody>
        </p:sp>
        <p:sp>
          <p:nvSpPr>
            <p:cNvPr id="62" name="Rectángulo: esquinas redondeadas 61">
              <a:hlinkClick r:id="" action="ppaction://noaction"/>
              <a:extLst>
                <a:ext uri="{FF2B5EF4-FFF2-40B4-BE49-F238E27FC236}">
                  <a16:creationId xmlns:a16="http://schemas.microsoft.com/office/drawing/2014/main" id="{97ED2976-C3BE-454C-8831-B340EBA4C601}"/>
                </a:ext>
              </a:extLst>
            </p:cNvPr>
            <p:cNvSpPr/>
            <p:nvPr/>
          </p:nvSpPr>
          <p:spPr>
            <a:xfrm>
              <a:off x="3740139" y="159081"/>
              <a:ext cx="5323093" cy="1114267"/>
            </a:xfrm>
            <a:prstGeom prst="roundRect">
              <a:avLst>
                <a:gd name="adj" fmla="val 0"/>
              </a:avLst>
            </a:prstGeom>
            <a:solidFill>
              <a:srgbClr val="FFCC00">
                <a:alpha val="40000"/>
              </a:srgb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24948" tIns="0" rIns="24948" bIns="16632" anchor="t"/>
            <a:lstStyle/>
            <a:p>
              <a:pPr algn="ctr" defTabSz="211218">
                <a:defRPr/>
              </a:pPr>
              <a:endParaRPr lang="es-CO" sz="832" b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Rectángulo: esquinas redondeadas 62">
              <a:hlinkClick r:id="" action="ppaction://noaction"/>
              <a:extLst>
                <a:ext uri="{FF2B5EF4-FFF2-40B4-BE49-F238E27FC236}">
                  <a16:creationId xmlns:a16="http://schemas.microsoft.com/office/drawing/2014/main" id="{7EEBB07C-33D3-0411-A212-65E4FA59B5E0}"/>
                </a:ext>
              </a:extLst>
            </p:cNvPr>
            <p:cNvSpPr/>
            <p:nvPr/>
          </p:nvSpPr>
          <p:spPr>
            <a:xfrm>
              <a:off x="6488884" y="1299283"/>
              <a:ext cx="2574347" cy="1183158"/>
            </a:xfrm>
            <a:prstGeom prst="roundRect">
              <a:avLst>
                <a:gd name="adj" fmla="val 0"/>
              </a:avLst>
            </a:prstGeom>
            <a:solidFill>
              <a:srgbClr val="92D050">
                <a:lumMod val="75000"/>
                <a:alpha val="4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/>
            <a:lstStyle/>
            <a:p>
              <a:pPr algn="ctr" defTabSz="211218">
                <a:defRPr/>
              </a:pPr>
              <a:endParaRPr lang="es-ES" sz="832" b="1">
                <a:solidFill>
                  <a:srgbClr val="E7E6E6">
                    <a:lumMod val="1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Rectángulo: esquinas redondeadas 63">
              <a:hlinkClick r:id="" action="ppaction://noaction"/>
              <a:extLst>
                <a:ext uri="{FF2B5EF4-FFF2-40B4-BE49-F238E27FC236}">
                  <a16:creationId xmlns:a16="http://schemas.microsoft.com/office/drawing/2014/main" id="{EE9BD52F-B99D-866C-F797-D37DD96DAEA5}"/>
                </a:ext>
              </a:extLst>
            </p:cNvPr>
            <p:cNvSpPr/>
            <p:nvPr/>
          </p:nvSpPr>
          <p:spPr>
            <a:xfrm>
              <a:off x="3843180" y="2492114"/>
              <a:ext cx="2652063" cy="1162050"/>
            </a:xfrm>
            <a:prstGeom prst="roundRect">
              <a:avLst>
                <a:gd name="adj" fmla="val 5706"/>
              </a:avLst>
            </a:prstGeom>
            <a:solidFill>
              <a:srgbClr val="FF921D">
                <a:alpha val="4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/>
            <a:lstStyle/>
            <a:p>
              <a:pPr algn="ctr" defTabSz="211218">
                <a:defRPr/>
              </a:pPr>
              <a:endParaRPr lang="es-ES" sz="832" b="1">
                <a:solidFill>
                  <a:srgbClr val="E7E6E6">
                    <a:lumMod val="1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Rectángulo: esquinas redondeadas 64">
              <a:hlinkClick r:id="" action="ppaction://noaction"/>
              <a:extLst>
                <a:ext uri="{FF2B5EF4-FFF2-40B4-BE49-F238E27FC236}">
                  <a16:creationId xmlns:a16="http://schemas.microsoft.com/office/drawing/2014/main" id="{D7687519-5F66-4D5A-0FF7-7ADB0F6C8C78}"/>
                </a:ext>
              </a:extLst>
            </p:cNvPr>
            <p:cNvSpPr/>
            <p:nvPr/>
          </p:nvSpPr>
          <p:spPr>
            <a:xfrm>
              <a:off x="3780393" y="1273249"/>
              <a:ext cx="2707150" cy="1209192"/>
            </a:xfrm>
            <a:prstGeom prst="roundRect">
              <a:avLst>
                <a:gd name="adj" fmla="val 5706"/>
              </a:avLst>
            </a:prstGeom>
            <a:solidFill>
              <a:srgbClr val="92D050">
                <a:lumMod val="75000"/>
                <a:alpha val="4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/>
            <a:lstStyle/>
            <a:p>
              <a:pPr algn="ctr" defTabSz="211218">
                <a:defRPr/>
              </a:pPr>
              <a:endParaRPr lang="es-ES" sz="999" b="1">
                <a:solidFill>
                  <a:srgbClr val="E7E6E6">
                    <a:lumMod val="1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B2A9A1FA-E063-6098-F476-56BC82C7FD95}"/>
                </a:ext>
              </a:extLst>
            </p:cNvPr>
            <p:cNvSpPr txBox="1"/>
            <p:nvPr/>
          </p:nvSpPr>
          <p:spPr>
            <a:xfrm>
              <a:off x="6771390" y="2968642"/>
              <a:ext cx="2009333" cy="419936"/>
            </a:xfrm>
            <a:prstGeom prst="roundRect">
              <a:avLst>
                <a:gd name="adj" fmla="val 18535"/>
              </a:avLst>
            </a:prstGeom>
            <a:solidFill>
              <a:srgbClr val="FF921D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>
              <a:noAutofit/>
            </a:bodyPr>
            <a:lstStyle>
              <a:defPPr>
                <a:defRPr lang="es-ES"/>
              </a:defPPr>
              <a:lvl1pPr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2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pPr defTabSz="211218">
                <a:defRPr/>
              </a:pPr>
              <a:r>
                <a:rPr lang="es-CO" sz="1165" b="1" dirty="0">
                  <a:solidFill>
                    <a:prstClr val="white"/>
                  </a:solidFill>
                  <a:latin typeface="Calibri Light" panose="020F0302020204030204"/>
                </a:rPr>
                <a:t>Proyectos Infraestructura</a:t>
              </a:r>
              <a:endParaRPr lang="es-CO" sz="1165" b="1" dirty="0">
                <a:solidFill>
                  <a:prstClr val="white"/>
                </a:solidFill>
                <a:highlight>
                  <a:srgbClr val="FFFF00"/>
                </a:highlight>
                <a:latin typeface="Calibri Light" panose="020F0302020204030204"/>
              </a:endParaRPr>
            </a:p>
          </p:txBody>
        </p: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0B7B0D4A-517D-8AD4-B89E-1E0C80F9E094}"/>
                </a:ext>
              </a:extLst>
            </p:cNvPr>
            <p:cNvSpPr txBox="1"/>
            <p:nvPr/>
          </p:nvSpPr>
          <p:spPr>
            <a:xfrm>
              <a:off x="4230216" y="288795"/>
              <a:ext cx="3955808" cy="180384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algn="ctr" defTabSz="211218">
                <a:defRPr/>
              </a:pPr>
              <a:r>
                <a:rPr lang="es-CO" sz="999" b="1" dirty="0">
                  <a:solidFill>
                    <a:srgbClr val="EEECE1">
                      <a:lumMod val="25000"/>
                    </a:srgbClr>
                  </a:solidFill>
                  <a:latin typeface="Calibri Light" panose="020F0302020204030204"/>
                  <a:cs typeface="Segoe UI" panose="020B0502040204020203" pitchFamily="34" charset="0"/>
                </a:rPr>
                <a:t>Incrementar valor para los Grupos de Interés</a:t>
              </a:r>
              <a:r>
                <a:rPr lang="es-ES" sz="999" b="1" dirty="0">
                  <a:solidFill>
                    <a:srgbClr val="EEECE1">
                      <a:lumMod val="25000"/>
                    </a:srgbClr>
                  </a:solidFill>
                  <a:latin typeface="Calibri Light" panose="020F0302020204030204"/>
                  <a:cs typeface="Segoe UI" panose="020B0502040204020203" pitchFamily="34" charset="0"/>
                </a:rPr>
                <a:t> y los territorios</a:t>
              </a:r>
              <a:endParaRPr lang="es-CO" sz="999" b="1" dirty="0">
                <a:solidFill>
                  <a:srgbClr val="EEECE1">
                    <a:lumMod val="25000"/>
                  </a:srgbClr>
                </a:solidFill>
                <a:latin typeface="Calibri Light" panose="020F0302020204030204"/>
                <a:cs typeface="Segoe UI" panose="020B0502040204020203" pitchFamily="34" charset="0"/>
              </a:endParaRPr>
            </a:p>
          </p:txBody>
        </p:sp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4A2919C3-5D2A-12E9-5E47-232FD5B87A96}"/>
                </a:ext>
              </a:extLst>
            </p:cNvPr>
            <p:cNvSpPr txBox="1"/>
            <p:nvPr/>
          </p:nvSpPr>
          <p:spPr>
            <a:xfrm>
              <a:off x="3779052" y="1299283"/>
              <a:ext cx="2708491" cy="2795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/>
            <a:p>
              <a:pPr algn="ctr" defTabSz="211218">
                <a:defRPr/>
              </a:pPr>
              <a:r>
                <a:rPr lang="es-ES" sz="832" b="1" dirty="0">
                  <a:solidFill>
                    <a:srgbClr val="EEECE1">
                      <a:lumMod val="25000"/>
                    </a:srgbClr>
                  </a:solidFill>
                  <a:latin typeface="Calibri Light" panose="020F0302020204030204"/>
                  <a:cs typeface="Segoe UI" panose="020B0502040204020203" pitchFamily="34" charset="0"/>
                </a:rPr>
                <a:t>Crecer en los negocios actuales brindando experiencias únicas y positivas al cliente</a:t>
              </a: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B3589B39-8E3F-03F3-6B72-0B07C18A9662}"/>
                </a:ext>
              </a:extLst>
            </p:cNvPr>
            <p:cNvSpPr txBox="1"/>
            <p:nvPr/>
          </p:nvSpPr>
          <p:spPr>
            <a:xfrm>
              <a:off x="4327648" y="584870"/>
              <a:ext cx="1440950" cy="39099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glow rad="101600">
                <a:srgbClr val="FFFF00">
                  <a:alpha val="6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/>
            <a:p>
              <a:pPr algn="ctr" defTabSz="211218">
                <a:defRPr/>
              </a:pPr>
              <a:r>
                <a:rPr lang="es-CO" sz="1165" b="1" kern="0" dirty="0">
                  <a:solidFill>
                    <a:prstClr val="white"/>
                  </a:solidFill>
                  <a:latin typeface="Calibri Light" panose="020F0302020204030204"/>
                </a:rPr>
                <a:t>Ebitda y Margen</a:t>
              </a:r>
            </a:p>
          </p:txBody>
        </p:sp>
        <p:sp>
          <p:nvSpPr>
            <p:cNvPr id="70" name="CuadroTexto 69">
              <a:extLst>
                <a:ext uri="{FF2B5EF4-FFF2-40B4-BE49-F238E27FC236}">
                  <a16:creationId xmlns:a16="http://schemas.microsoft.com/office/drawing/2014/main" id="{5F5A5A5C-F35A-1B4A-CB37-1864C04F3C60}"/>
                </a:ext>
              </a:extLst>
            </p:cNvPr>
            <p:cNvSpPr txBox="1"/>
            <p:nvPr/>
          </p:nvSpPr>
          <p:spPr>
            <a:xfrm>
              <a:off x="5855388" y="573250"/>
              <a:ext cx="1122084" cy="39099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glow rad="101600">
                <a:srgbClr val="FFFF00">
                  <a:alpha val="6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/>
            <a:p>
              <a:pPr algn="ctr" defTabSz="211218">
                <a:defRPr/>
              </a:pPr>
              <a:r>
                <a:rPr lang="es-CO" sz="1165" b="1" kern="0" dirty="0">
                  <a:solidFill>
                    <a:prstClr val="white"/>
                  </a:solidFill>
                  <a:latin typeface="Calibri Light" panose="020F0302020204030204"/>
                </a:rPr>
                <a:t>Ingresos </a:t>
              </a:r>
            </a:p>
          </p:txBody>
        </p:sp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3DBDF626-17AC-F05E-2CB6-3BC15312DB8D}"/>
                </a:ext>
              </a:extLst>
            </p:cNvPr>
            <p:cNvSpPr txBox="1"/>
            <p:nvPr/>
          </p:nvSpPr>
          <p:spPr>
            <a:xfrm>
              <a:off x="7215807" y="560024"/>
              <a:ext cx="1318593" cy="411526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glow rad="101600">
                <a:srgbClr val="FFFF00">
                  <a:alpha val="6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/>
            <a:p>
              <a:pPr algn="ctr" defTabSz="211218">
                <a:defRPr/>
              </a:pPr>
              <a:r>
                <a:rPr lang="es-CO" sz="1165" b="1" kern="0" dirty="0">
                  <a:solidFill>
                    <a:prstClr val="white"/>
                  </a:solidFill>
                  <a:latin typeface="Calibri Light" panose="020F0302020204030204"/>
                </a:rPr>
                <a:t>Utilidad Neta y Margen</a:t>
              </a: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C40190A7-AEEE-495B-D175-848DDAD24F9C}"/>
                </a:ext>
              </a:extLst>
            </p:cNvPr>
            <p:cNvSpPr txBox="1"/>
            <p:nvPr/>
          </p:nvSpPr>
          <p:spPr>
            <a:xfrm>
              <a:off x="3926314" y="2620366"/>
              <a:ext cx="2468788" cy="24609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 defTabSz="211218">
                <a:defRPr/>
              </a:pPr>
              <a:r>
                <a:rPr lang="es-ES" sz="999" b="1" dirty="0">
                  <a:solidFill>
                    <a:srgbClr val="EEECE1">
                      <a:lumMod val="25000"/>
                    </a:srgbClr>
                  </a:solidFill>
                  <a:latin typeface="Calibri Light" panose="020F0302020204030204"/>
                  <a:cs typeface="Segoe UI" panose="020B0502040204020203" pitchFamily="34" charset="0"/>
                </a:rPr>
                <a:t>Gestionar efectivamente los negocios</a:t>
              </a:r>
            </a:p>
          </p:txBody>
        </p:sp>
        <p:sp>
          <p:nvSpPr>
            <p:cNvPr id="73" name="CuadroTexto 72">
              <a:extLst>
                <a:ext uri="{FF2B5EF4-FFF2-40B4-BE49-F238E27FC236}">
                  <a16:creationId xmlns:a16="http://schemas.microsoft.com/office/drawing/2014/main" id="{42C07DBE-8808-1832-A19C-9826AF37F9D7}"/>
                </a:ext>
              </a:extLst>
            </p:cNvPr>
            <p:cNvSpPr txBox="1"/>
            <p:nvPr/>
          </p:nvSpPr>
          <p:spPr>
            <a:xfrm>
              <a:off x="3891386" y="2170842"/>
              <a:ext cx="1164094" cy="240357"/>
            </a:xfrm>
            <a:prstGeom prst="roundRect">
              <a:avLst/>
            </a:prstGeom>
            <a:solidFill>
              <a:srgbClr val="77B63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>
              <a:defPPr>
                <a:defRPr lang="es-ES"/>
              </a:defPPr>
              <a:lvl1pPr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2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pPr defTabSz="211218">
                <a:defRPr/>
              </a:pPr>
              <a:r>
                <a:rPr lang="es-CO" sz="999" b="1" dirty="0">
                  <a:solidFill>
                    <a:prstClr val="white"/>
                  </a:solidFill>
                  <a:latin typeface="Calibri Light" panose="020F0302020204030204"/>
                </a:rPr>
                <a:t>Reclamos</a:t>
              </a:r>
            </a:p>
          </p:txBody>
        </p:sp>
        <p:sp>
          <p:nvSpPr>
            <p:cNvPr id="74" name="CuadroTexto 73">
              <a:extLst>
                <a:ext uri="{FF2B5EF4-FFF2-40B4-BE49-F238E27FC236}">
                  <a16:creationId xmlns:a16="http://schemas.microsoft.com/office/drawing/2014/main" id="{A9D87738-F175-6FC2-8F4C-CF8421221AB6}"/>
                </a:ext>
              </a:extLst>
            </p:cNvPr>
            <p:cNvSpPr txBox="1"/>
            <p:nvPr/>
          </p:nvSpPr>
          <p:spPr>
            <a:xfrm>
              <a:off x="5201830" y="2071084"/>
              <a:ext cx="1198970" cy="272066"/>
            </a:xfrm>
            <a:prstGeom prst="roundRect">
              <a:avLst>
                <a:gd name="adj" fmla="val 0"/>
              </a:avLst>
            </a:prstGeom>
            <a:solidFill>
              <a:srgbClr val="77B63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>
              <a:defPPr>
                <a:defRPr lang="es-ES"/>
              </a:defPPr>
              <a:lvl1pPr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2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pPr defTabSz="211218">
                <a:defRPr/>
              </a:pPr>
              <a:r>
                <a:rPr lang="es-CO" sz="999" b="1" dirty="0">
                  <a:solidFill>
                    <a:prstClr val="white"/>
                  </a:solidFill>
                  <a:latin typeface="Calibri Light" panose="020F0302020204030204"/>
                </a:rPr>
                <a:t>Participación Cartera</a:t>
              </a: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0041E0E4-7EEE-F28D-C77E-5D6C5576DE58}"/>
                </a:ext>
              </a:extLst>
            </p:cNvPr>
            <p:cNvSpPr txBox="1"/>
            <p:nvPr/>
          </p:nvSpPr>
          <p:spPr>
            <a:xfrm>
              <a:off x="6620758" y="1355058"/>
              <a:ext cx="2015047" cy="36949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>
              <a:defPPr>
                <a:defRPr lang="es-E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j-lt"/>
                  <a:cs typeface="Segoe UI" panose="020B0502040204020203" pitchFamily="34" charset="0"/>
                </a:defRPr>
              </a:lvl1pPr>
            </a:lstStyle>
            <a:p>
              <a:pPr defTabSz="211218">
                <a:defRPr/>
              </a:pPr>
              <a:r>
                <a:rPr lang="es-ES" sz="999" dirty="0">
                  <a:solidFill>
                    <a:srgbClr val="EEECE1">
                      <a:lumMod val="25000"/>
                    </a:srgbClr>
                  </a:solidFill>
                  <a:latin typeface="Calibri Light" panose="020F0302020204030204"/>
                </a:rPr>
                <a:t>Generar transformaciones positivas con los grupos de interés</a:t>
              </a:r>
            </a:p>
          </p:txBody>
        </p:sp>
        <p:sp>
          <p:nvSpPr>
            <p:cNvPr id="76" name="Rectángulo: esquinas redondeadas 75">
              <a:hlinkClick r:id="" action="ppaction://noaction"/>
              <a:extLst>
                <a:ext uri="{FF2B5EF4-FFF2-40B4-BE49-F238E27FC236}">
                  <a16:creationId xmlns:a16="http://schemas.microsoft.com/office/drawing/2014/main" id="{2848DC87-126A-DADB-4024-1B6C23F72957}"/>
                </a:ext>
              </a:extLst>
            </p:cNvPr>
            <p:cNvSpPr/>
            <p:nvPr/>
          </p:nvSpPr>
          <p:spPr>
            <a:xfrm>
              <a:off x="6495243" y="3664706"/>
              <a:ext cx="2625559" cy="1208224"/>
            </a:xfrm>
            <a:prstGeom prst="roundRect">
              <a:avLst>
                <a:gd name="adj" fmla="val 8904"/>
              </a:avLst>
            </a:prstGeom>
            <a:solidFill>
              <a:srgbClr val="05BCFE">
                <a:alpha val="4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/>
            <a:lstStyle/>
            <a:p>
              <a:pPr algn="ctr" defTabSz="211218">
                <a:defRPr/>
              </a:pPr>
              <a:endParaRPr lang="es-CO" sz="832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77"/>
              </a:endParaRPr>
            </a:p>
          </p:txBody>
        </p:sp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F94A71D9-A31D-3765-72EC-FA1BE455A3A0}"/>
                </a:ext>
              </a:extLst>
            </p:cNvPr>
            <p:cNvSpPr txBox="1"/>
            <p:nvPr/>
          </p:nvSpPr>
          <p:spPr>
            <a:xfrm>
              <a:off x="7028944" y="4027185"/>
              <a:ext cx="2091858" cy="45089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just" defTabSz="211218">
                <a:defRPr/>
              </a:pPr>
              <a:r>
                <a:rPr lang="es-ES" sz="1165" b="1" dirty="0">
                  <a:solidFill>
                    <a:prstClr val="white"/>
                  </a:solidFill>
                  <a:latin typeface="Calibri Light" panose="020F0302020204030204"/>
                  <a:cs typeface="Segoe UI" panose="020B0502040204020203" pitchFamily="34" charset="0"/>
                </a:rPr>
                <a:t>Actuar en coherencia con el sistema de gobernanza</a:t>
              </a: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5BA5FFB0-F7A4-EF90-F2F3-0A8C1C3E1E46}"/>
                </a:ext>
              </a:extLst>
            </p:cNvPr>
            <p:cNvSpPr txBox="1"/>
            <p:nvPr/>
          </p:nvSpPr>
          <p:spPr>
            <a:xfrm>
              <a:off x="3893946" y="1661946"/>
              <a:ext cx="1164094" cy="241867"/>
            </a:xfrm>
            <a:prstGeom prst="roundRect">
              <a:avLst/>
            </a:prstGeom>
            <a:solidFill>
              <a:srgbClr val="77B63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>
              <a:defPPr>
                <a:defRPr lang="es-ES"/>
              </a:defPPr>
              <a:lvl1pPr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2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pPr defTabSz="211218">
                <a:defRPr/>
              </a:pPr>
              <a:r>
                <a:rPr lang="es-CO" sz="999" b="1" dirty="0">
                  <a:solidFill>
                    <a:prstClr val="white"/>
                  </a:solidFill>
                  <a:latin typeface="Calibri Light" panose="020F0302020204030204"/>
                </a:rPr>
                <a:t>Universalización</a:t>
              </a:r>
            </a:p>
          </p:txBody>
        </p:sp>
        <p:sp>
          <p:nvSpPr>
            <p:cNvPr id="79" name="CuadroTexto 78">
              <a:extLst>
                <a:ext uri="{FF2B5EF4-FFF2-40B4-BE49-F238E27FC236}">
                  <a16:creationId xmlns:a16="http://schemas.microsoft.com/office/drawing/2014/main" id="{29C6DBF7-9528-41B6-D2B8-EC789CD721B9}"/>
                </a:ext>
              </a:extLst>
            </p:cNvPr>
            <p:cNvSpPr txBox="1"/>
            <p:nvPr/>
          </p:nvSpPr>
          <p:spPr>
            <a:xfrm>
              <a:off x="5201830" y="1754715"/>
              <a:ext cx="1198970" cy="274574"/>
            </a:xfrm>
            <a:prstGeom prst="roundRect">
              <a:avLst/>
            </a:prstGeom>
            <a:solidFill>
              <a:srgbClr val="77B63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>
              <a:defPPr>
                <a:defRPr lang="es-ES"/>
              </a:defPPr>
              <a:lvl1pPr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2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pPr defTabSz="211218">
                <a:defRPr/>
              </a:pPr>
              <a:r>
                <a:rPr lang="es-CO" sz="999" b="1" dirty="0">
                  <a:solidFill>
                    <a:prstClr val="white"/>
                  </a:solidFill>
                  <a:latin typeface="Calibri Light" panose="020F0302020204030204"/>
                </a:rPr>
                <a:t>Cartera en mora  </a:t>
              </a:r>
            </a:p>
          </p:txBody>
        </p:sp>
        <p:sp>
          <p:nvSpPr>
            <p:cNvPr id="80" name="CuadroTexto 79">
              <a:extLst>
                <a:ext uri="{FF2B5EF4-FFF2-40B4-BE49-F238E27FC236}">
                  <a16:creationId xmlns:a16="http://schemas.microsoft.com/office/drawing/2014/main" id="{375A3B29-6245-BF0E-2582-A1644F8AA6D9}"/>
                </a:ext>
              </a:extLst>
            </p:cNvPr>
            <p:cNvSpPr txBox="1"/>
            <p:nvPr/>
          </p:nvSpPr>
          <p:spPr>
            <a:xfrm>
              <a:off x="6842616" y="1828558"/>
              <a:ext cx="1782190" cy="315714"/>
            </a:xfrm>
            <a:prstGeom prst="roundRect">
              <a:avLst/>
            </a:prstGeom>
            <a:solidFill>
              <a:srgbClr val="77B63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>
              <a:defPPr>
                <a:defRPr lang="es-ES"/>
              </a:defPPr>
              <a:lvl1pPr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2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pPr defTabSz="211218">
                <a:defRPr/>
              </a:pPr>
              <a:r>
                <a:rPr lang="es-CO" sz="999" b="1" dirty="0">
                  <a:solidFill>
                    <a:prstClr val="white"/>
                  </a:solidFill>
                  <a:latin typeface="Calibri Light" panose="020F0302020204030204"/>
                </a:rPr>
                <a:t>Cumplimiento plan de Gestión en DDHH</a:t>
              </a:r>
            </a:p>
          </p:txBody>
        </p:sp>
        <p:sp>
          <p:nvSpPr>
            <p:cNvPr id="81" name="CuadroTexto 80">
              <a:extLst>
                <a:ext uri="{FF2B5EF4-FFF2-40B4-BE49-F238E27FC236}">
                  <a16:creationId xmlns:a16="http://schemas.microsoft.com/office/drawing/2014/main" id="{E110D0C5-49CA-2E50-9974-EBB0372A79F9}"/>
                </a:ext>
              </a:extLst>
            </p:cNvPr>
            <p:cNvSpPr txBox="1"/>
            <p:nvPr/>
          </p:nvSpPr>
          <p:spPr>
            <a:xfrm>
              <a:off x="3978878" y="3821938"/>
              <a:ext cx="2215291" cy="89975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>
              <a:noAutofit/>
            </a:bodyPr>
            <a:lstStyle/>
            <a:p>
              <a:pPr algn="just" defTabSz="211218">
                <a:defRPr/>
              </a:pPr>
              <a:r>
                <a:rPr lang="es-ES" sz="1165" b="1" dirty="0">
                  <a:solidFill>
                    <a:prstClr val="white"/>
                  </a:solidFill>
                  <a:latin typeface="Calibri Light" panose="020F0302020204030204"/>
                  <a:cs typeface="Segoe UI" panose="020B0502040204020203" pitchFamily="34" charset="0"/>
                </a:rPr>
                <a:t>Desarrollar las capacidades distintivas desde la arquitectura empresarial</a:t>
              </a:r>
            </a:p>
          </p:txBody>
        </p:sp>
        <p:sp>
          <p:nvSpPr>
            <p:cNvPr id="82" name="CuadroTexto 81">
              <a:extLst>
                <a:ext uri="{FF2B5EF4-FFF2-40B4-BE49-F238E27FC236}">
                  <a16:creationId xmlns:a16="http://schemas.microsoft.com/office/drawing/2014/main" id="{F134C5B1-61F9-876D-BCB6-A5E99564F084}"/>
                </a:ext>
              </a:extLst>
            </p:cNvPr>
            <p:cNvSpPr txBox="1"/>
            <p:nvPr/>
          </p:nvSpPr>
          <p:spPr>
            <a:xfrm>
              <a:off x="6881537" y="2632959"/>
              <a:ext cx="2087853" cy="24609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 defTabSz="211218">
                <a:defRPr/>
              </a:pPr>
              <a:r>
                <a:rPr lang="es-ES" sz="999" b="1" dirty="0">
                  <a:solidFill>
                    <a:srgbClr val="EEECE1">
                      <a:lumMod val="25000"/>
                    </a:srgbClr>
                  </a:solidFill>
                  <a:latin typeface="Calibri Light" panose="020F0302020204030204"/>
                  <a:cs typeface="Segoe UI" panose="020B0502040204020203" pitchFamily="34" charset="0"/>
                </a:rPr>
                <a:t>Optimizar la gestión empresarial</a:t>
              </a:r>
            </a:p>
          </p:txBody>
        </p:sp>
        <p:sp>
          <p:nvSpPr>
            <p:cNvPr id="83" name="CuadroTexto 82">
              <a:extLst>
                <a:ext uri="{FF2B5EF4-FFF2-40B4-BE49-F238E27FC236}">
                  <a16:creationId xmlns:a16="http://schemas.microsoft.com/office/drawing/2014/main" id="{7C1FF7F2-27D4-C5BA-E3B2-D1BC0591EA5B}"/>
                </a:ext>
              </a:extLst>
            </p:cNvPr>
            <p:cNvSpPr txBox="1"/>
            <p:nvPr/>
          </p:nvSpPr>
          <p:spPr>
            <a:xfrm>
              <a:off x="3898444" y="2894207"/>
              <a:ext cx="978654" cy="290251"/>
            </a:xfrm>
            <a:prstGeom prst="roundRect">
              <a:avLst>
                <a:gd name="adj" fmla="val 13317"/>
              </a:avLst>
            </a:prstGeom>
            <a:solidFill>
              <a:srgbClr val="FF921D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>
              <a:noAutofit/>
            </a:bodyPr>
            <a:lstStyle/>
            <a:p>
              <a:pPr algn="ctr" defTabSz="211218">
                <a:defRPr/>
              </a:pPr>
              <a:r>
                <a:rPr lang="es-CO" sz="1165" b="1" kern="0" dirty="0">
                  <a:solidFill>
                    <a:prstClr val="white"/>
                  </a:solidFill>
                  <a:latin typeface="Calibri Light" panose="020F0302020204030204"/>
                </a:rPr>
                <a:t>IGAE</a:t>
              </a:r>
            </a:p>
          </p:txBody>
        </p:sp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F2D0A338-13A2-CE05-E66D-2CD96C444A81}"/>
                </a:ext>
              </a:extLst>
            </p:cNvPr>
            <p:cNvSpPr txBox="1"/>
            <p:nvPr/>
          </p:nvSpPr>
          <p:spPr>
            <a:xfrm>
              <a:off x="3883829" y="3257550"/>
              <a:ext cx="1022704" cy="355881"/>
            </a:xfrm>
            <a:prstGeom prst="roundRect">
              <a:avLst>
                <a:gd name="adj" fmla="val 18535"/>
              </a:avLst>
            </a:prstGeom>
            <a:solidFill>
              <a:srgbClr val="FF921D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>
              <a:noAutofit/>
            </a:bodyPr>
            <a:lstStyle>
              <a:defPPr>
                <a:defRPr lang="es-ES"/>
              </a:defPPr>
              <a:lvl1pPr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2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pPr defTabSz="211218">
                <a:defRPr/>
              </a:pPr>
              <a:r>
                <a:rPr lang="es-CO" sz="1165" b="1" dirty="0">
                  <a:solidFill>
                    <a:schemeClr val="bg1"/>
                  </a:solidFill>
                  <a:latin typeface="Calibri Light" panose="020F0302020204030204"/>
                </a:rPr>
                <a:t>ILI</a:t>
              </a:r>
            </a:p>
          </p:txBody>
        </p:sp>
        <p:sp>
          <p:nvSpPr>
            <p:cNvPr id="85" name="CuadroTexto 84">
              <a:extLst>
                <a:ext uri="{FF2B5EF4-FFF2-40B4-BE49-F238E27FC236}">
                  <a16:creationId xmlns:a16="http://schemas.microsoft.com/office/drawing/2014/main" id="{67999E9D-BAE3-B185-9C67-EBB59FAD6037}"/>
                </a:ext>
              </a:extLst>
            </p:cNvPr>
            <p:cNvSpPr txBox="1"/>
            <p:nvPr/>
          </p:nvSpPr>
          <p:spPr>
            <a:xfrm>
              <a:off x="5139725" y="2865560"/>
              <a:ext cx="1256846" cy="294207"/>
            </a:xfrm>
            <a:prstGeom prst="roundRect">
              <a:avLst/>
            </a:prstGeom>
            <a:solidFill>
              <a:srgbClr val="FF921D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>
              <a:noAutofit/>
            </a:bodyPr>
            <a:lstStyle>
              <a:defPPr>
                <a:defRPr lang="es-ES"/>
              </a:defPPr>
              <a:lvl1pPr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2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pPr defTabSz="211218">
                <a:defRPr/>
              </a:pPr>
              <a:r>
                <a:rPr lang="es-ES" sz="832" b="1" dirty="0">
                  <a:solidFill>
                    <a:prstClr val="white"/>
                  </a:solidFill>
                  <a:latin typeface="Calibri Light" panose="020F0302020204030204"/>
                </a:rPr>
                <a:t>Continuidad en </a:t>
              </a:r>
            </a:p>
            <a:p>
              <a:pPr defTabSz="211218">
                <a:defRPr/>
              </a:pPr>
              <a:r>
                <a:rPr lang="es-ES" sz="832" b="1" dirty="0">
                  <a:solidFill>
                    <a:prstClr val="white"/>
                  </a:solidFill>
                  <a:latin typeface="Calibri Light" panose="020F0302020204030204"/>
                </a:rPr>
                <a:t>Barrido</a:t>
              </a:r>
            </a:p>
          </p:txBody>
        </p:sp>
        <p:sp>
          <p:nvSpPr>
            <p:cNvPr id="86" name="CuadroTexto 85">
              <a:extLst>
                <a:ext uri="{FF2B5EF4-FFF2-40B4-BE49-F238E27FC236}">
                  <a16:creationId xmlns:a16="http://schemas.microsoft.com/office/drawing/2014/main" id="{12457C9F-1E9C-4B7D-F241-7B8EBEF8F20F}"/>
                </a:ext>
              </a:extLst>
            </p:cNvPr>
            <p:cNvSpPr txBox="1"/>
            <p:nvPr/>
          </p:nvSpPr>
          <p:spPr>
            <a:xfrm>
              <a:off x="3893946" y="1927871"/>
              <a:ext cx="1164094" cy="216322"/>
            </a:xfrm>
            <a:prstGeom prst="roundRect">
              <a:avLst/>
            </a:prstGeom>
            <a:solidFill>
              <a:srgbClr val="77B63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>
              <a:defPPr>
                <a:defRPr lang="es-ES"/>
              </a:defPPr>
              <a:lvl1pPr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2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pPr defTabSz="211218">
                <a:defRPr/>
              </a:pPr>
              <a:r>
                <a:rPr lang="es-CO" sz="999" b="1" dirty="0">
                  <a:solidFill>
                    <a:prstClr val="white"/>
                  </a:solidFill>
                  <a:latin typeface="Calibri Light" panose="020F0302020204030204"/>
                </a:rPr>
                <a:t>Quejas</a:t>
              </a:r>
            </a:p>
          </p:txBody>
        </p:sp>
        <p:sp>
          <p:nvSpPr>
            <p:cNvPr id="87" name="CuadroTexto 86">
              <a:extLst>
                <a:ext uri="{FF2B5EF4-FFF2-40B4-BE49-F238E27FC236}">
                  <a16:creationId xmlns:a16="http://schemas.microsoft.com/office/drawing/2014/main" id="{2B7EE045-68F4-3229-4BBE-8263CF39B877}"/>
                </a:ext>
              </a:extLst>
            </p:cNvPr>
            <p:cNvSpPr txBox="1"/>
            <p:nvPr/>
          </p:nvSpPr>
          <p:spPr>
            <a:xfrm>
              <a:off x="5114920" y="3248241"/>
              <a:ext cx="1285880" cy="355881"/>
            </a:xfrm>
            <a:prstGeom prst="roundRect">
              <a:avLst/>
            </a:prstGeom>
            <a:solidFill>
              <a:srgbClr val="FF921D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>
              <a:noAutofit/>
            </a:bodyPr>
            <a:lstStyle>
              <a:defPPr>
                <a:defRPr lang="es-ES"/>
              </a:defPPr>
              <a:lvl1pPr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2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pPr defTabSz="211218">
                <a:defRPr/>
              </a:pPr>
              <a:r>
                <a:rPr lang="es-ES" sz="832" b="1" dirty="0">
                  <a:solidFill>
                    <a:prstClr val="white"/>
                  </a:solidFill>
                  <a:latin typeface="Calibri Light" panose="020F0302020204030204"/>
                </a:rPr>
                <a:t>Continuidad en Recolección</a:t>
              </a:r>
            </a:p>
          </p:txBody>
        </p:sp>
        <p:sp>
          <p:nvSpPr>
            <p:cNvPr id="88" name="34 Pentágono">
              <a:hlinkClick r:id="" action="ppaction://noaction"/>
              <a:extLst>
                <a:ext uri="{FF2B5EF4-FFF2-40B4-BE49-F238E27FC236}">
                  <a16:creationId xmlns:a16="http://schemas.microsoft.com/office/drawing/2014/main" id="{3AD66974-9557-C95C-7C1A-0DF593ECC3AA}"/>
                </a:ext>
              </a:extLst>
            </p:cNvPr>
            <p:cNvSpPr/>
            <p:nvPr/>
          </p:nvSpPr>
          <p:spPr>
            <a:xfrm rot="16200000">
              <a:off x="3078017" y="504158"/>
              <a:ext cx="1180688" cy="404032"/>
            </a:xfrm>
            <a:prstGeom prst="homePlate">
              <a:avLst>
                <a:gd name="adj" fmla="val 17677"/>
              </a:avLst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8316" rIns="0" bIns="8316" anchor="ctr"/>
            <a:lstStyle/>
            <a:p>
              <a:pPr algn="ctr" defTabSz="211218">
                <a:defRPr/>
              </a:pPr>
              <a:r>
                <a:rPr lang="es-ES" sz="832" b="1" dirty="0">
                  <a:solidFill>
                    <a:srgbClr val="E7E6E6">
                      <a:lumMod val="10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Generación de Valor</a:t>
              </a:r>
              <a:endParaRPr lang="es-CO" sz="832" b="1" dirty="0">
                <a:solidFill>
                  <a:srgbClr val="E7E6E6">
                    <a:lumMod val="1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35 Pentágono">
              <a:hlinkClick r:id="" action="ppaction://noaction"/>
              <a:extLst>
                <a:ext uri="{FF2B5EF4-FFF2-40B4-BE49-F238E27FC236}">
                  <a16:creationId xmlns:a16="http://schemas.microsoft.com/office/drawing/2014/main" id="{FFC88C42-381B-F5D1-B429-B99F16E99DBF}"/>
                </a:ext>
              </a:extLst>
            </p:cNvPr>
            <p:cNvSpPr/>
            <p:nvPr/>
          </p:nvSpPr>
          <p:spPr>
            <a:xfrm rot="16200000">
              <a:off x="3032595" y="1683451"/>
              <a:ext cx="1271536" cy="404031"/>
            </a:xfrm>
            <a:prstGeom prst="homePlate">
              <a:avLst>
                <a:gd name="adj" fmla="val 17677"/>
              </a:avLst>
            </a:prstGeom>
            <a:solidFill>
              <a:srgbClr val="92D050">
                <a:lumMod val="75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8316" rIns="0" bIns="8316" anchor="ctr"/>
            <a:lstStyle/>
            <a:p>
              <a:pPr algn="ctr" defTabSz="211218">
                <a:defRPr/>
              </a:pPr>
              <a:r>
                <a:rPr lang="es-ES" sz="999" b="1" dirty="0">
                  <a:solidFill>
                    <a:srgbClr val="E7E6E6">
                      <a:lumMod val="10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Clientes y Mercados</a:t>
              </a:r>
              <a:endParaRPr lang="es-CO" sz="999" b="1" dirty="0">
                <a:solidFill>
                  <a:srgbClr val="E7E6E6">
                    <a:lumMod val="1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Elipse 91">
              <a:hlinkClick r:id="rId4" action="ppaction://hlinksldjump"/>
              <a:extLst>
                <a:ext uri="{FF2B5EF4-FFF2-40B4-BE49-F238E27FC236}">
                  <a16:creationId xmlns:a16="http://schemas.microsoft.com/office/drawing/2014/main" id="{DDA1409E-D6EB-D991-139F-33F554CB613E}"/>
                </a:ext>
              </a:extLst>
            </p:cNvPr>
            <p:cNvSpPr/>
            <p:nvPr/>
          </p:nvSpPr>
          <p:spPr>
            <a:xfrm>
              <a:off x="5422360" y="632264"/>
              <a:ext cx="105325" cy="12202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1218"/>
              <a:endParaRPr lang="es-ES" sz="83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Elipse 92">
              <a:hlinkClick r:id="rId5" action="ppaction://hlinksldjump"/>
              <a:extLst>
                <a:ext uri="{FF2B5EF4-FFF2-40B4-BE49-F238E27FC236}">
                  <a16:creationId xmlns:a16="http://schemas.microsoft.com/office/drawing/2014/main" id="{FEAB1724-1BD1-7609-18C6-FEB29AF07F5C}"/>
                </a:ext>
              </a:extLst>
            </p:cNvPr>
            <p:cNvSpPr/>
            <p:nvPr/>
          </p:nvSpPr>
          <p:spPr>
            <a:xfrm>
              <a:off x="6828875" y="601220"/>
              <a:ext cx="105325" cy="12202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1218"/>
              <a:endParaRPr lang="es-ES" sz="83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Elipse 93">
              <a:hlinkClick r:id="rId6" action="ppaction://hlinksldjump"/>
              <a:extLst>
                <a:ext uri="{FF2B5EF4-FFF2-40B4-BE49-F238E27FC236}">
                  <a16:creationId xmlns:a16="http://schemas.microsoft.com/office/drawing/2014/main" id="{77B1D7D4-BC03-F710-193D-13A6334B20D3}"/>
                </a:ext>
              </a:extLst>
            </p:cNvPr>
            <p:cNvSpPr/>
            <p:nvPr/>
          </p:nvSpPr>
          <p:spPr>
            <a:xfrm>
              <a:off x="8382000" y="620927"/>
              <a:ext cx="105325" cy="12202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1218"/>
              <a:endParaRPr lang="es-ES" sz="83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Elipse 94">
              <a:hlinkClick r:id="rId7" action="ppaction://hlinksldjump"/>
              <a:extLst>
                <a:ext uri="{FF2B5EF4-FFF2-40B4-BE49-F238E27FC236}">
                  <a16:creationId xmlns:a16="http://schemas.microsoft.com/office/drawing/2014/main" id="{1D4626AD-513F-FCE2-1710-C04CF5E2BC9F}"/>
                </a:ext>
              </a:extLst>
            </p:cNvPr>
            <p:cNvSpPr/>
            <p:nvPr/>
          </p:nvSpPr>
          <p:spPr>
            <a:xfrm>
              <a:off x="4592210" y="3324375"/>
              <a:ext cx="130431" cy="10431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1218"/>
              <a:endParaRPr lang="es-ES" sz="83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Elipse 95">
              <a:hlinkClick r:id="rId8" action="ppaction://hlinksldjump"/>
              <a:extLst>
                <a:ext uri="{FF2B5EF4-FFF2-40B4-BE49-F238E27FC236}">
                  <a16:creationId xmlns:a16="http://schemas.microsoft.com/office/drawing/2014/main" id="{B75C10DA-D64C-AA21-05B6-9E98D23C63B4}"/>
                </a:ext>
              </a:extLst>
            </p:cNvPr>
            <p:cNvSpPr/>
            <p:nvPr/>
          </p:nvSpPr>
          <p:spPr>
            <a:xfrm>
              <a:off x="6218154" y="3319661"/>
              <a:ext cx="130431" cy="10431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1218"/>
              <a:endParaRPr lang="es-ES" sz="83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Elipse 96">
              <a:hlinkClick r:id="rId9" action="ppaction://hlinksldjump"/>
              <a:extLst>
                <a:ext uri="{FF2B5EF4-FFF2-40B4-BE49-F238E27FC236}">
                  <a16:creationId xmlns:a16="http://schemas.microsoft.com/office/drawing/2014/main" id="{D42C59B4-B00C-3CC7-F302-CF3065009FAF}"/>
                </a:ext>
              </a:extLst>
            </p:cNvPr>
            <p:cNvSpPr/>
            <p:nvPr/>
          </p:nvSpPr>
          <p:spPr>
            <a:xfrm>
              <a:off x="6194169" y="2930898"/>
              <a:ext cx="130431" cy="10431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1218"/>
              <a:endParaRPr lang="es-ES" sz="83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Elipse 9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8B46C9C-E056-D748-9869-7AB18FDB5531}"/>
                </a:ext>
              </a:extLst>
            </p:cNvPr>
            <p:cNvSpPr/>
            <p:nvPr/>
          </p:nvSpPr>
          <p:spPr>
            <a:xfrm>
              <a:off x="6221414" y="2174661"/>
              <a:ext cx="83591" cy="7285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1218"/>
              <a:endParaRPr lang="es-ES" sz="9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Elipse 98">
              <a:hlinkClick r:id="rId11" action="ppaction://hlinksldjump"/>
              <a:extLst>
                <a:ext uri="{FF2B5EF4-FFF2-40B4-BE49-F238E27FC236}">
                  <a16:creationId xmlns:a16="http://schemas.microsoft.com/office/drawing/2014/main" id="{3CF5E56B-1243-2747-3FAC-B75A05EC4978}"/>
                </a:ext>
              </a:extLst>
            </p:cNvPr>
            <p:cNvSpPr/>
            <p:nvPr/>
          </p:nvSpPr>
          <p:spPr>
            <a:xfrm>
              <a:off x="6221414" y="1800641"/>
              <a:ext cx="83591" cy="7285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1218"/>
              <a:endParaRPr lang="es-ES" sz="9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1" name="Elipse 100">
              <a:hlinkClick r:id="rId12" action="ppaction://hlinksldjump"/>
              <a:extLst>
                <a:ext uri="{FF2B5EF4-FFF2-40B4-BE49-F238E27FC236}">
                  <a16:creationId xmlns:a16="http://schemas.microsoft.com/office/drawing/2014/main" id="{F86983FA-470F-63AD-B721-64934F2108F7}"/>
                </a:ext>
              </a:extLst>
            </p:cNvPr>
            <p:cNvSpPr/>
            <p:nvPr/>
          </p:nvSpPr>
          <p:spPr>
            <a:xfrm>
              <a:off x="4869409" y="2222780"/>
              <a:ext cx="83591" cy="7285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1218"/>
              <a:endParaRPr lang="es-ES" sz="9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2" name="Elipse 101">
              <a:hlinkClick r:id="rId13" action="ppaction://hlinksldjump"/>
              <a:extLst>
                <a:ext uri="{FF2B5EF4-FFF2-40B4-BE49-F238E27FC236}">
                  <a16:creationId xmlns:a16="http://schemas.microsoft.com/office/drawing/2014/main" id="{7BEB8EB7-DDBF-067E-EE0A-9F44ABD54210}"/>
                </a:ext>
              </a:extLst>
            </p:cNvPr>
            <p:cNvSpPr/>
            <p:nvPr/>
          </p:nvSpPr>
          <p:spPr>
            <a:xfrm>
              <a:off x="4869409" y="1736894"/>
              <a:ext cx="83591" cy="7285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1218"/>
              <a:endParaRPr lang="es-ES" sz="9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Elipse 102">
              <a:hlinkClick r:id="rId14" action="ppaction://hlinksldjump"/>
              <a:extLst>
                <a:ext uri="{FF2B5EF4-FFF2-40B4-BE49-F238E27FC236}">
                  <a16:creationId xmlns:a16="http://schemas.microsoft.com/office/drawing/2014/main" id="{F259BE76-DF6F-46B8-A66C-D30F5243724F}"/>
                </a:ext>
              </a:extLst>
            </p:cNvPr>
            <p:cNvSpPr/>
            <p:nvPr/>
          </p:nvSpPr>
          <p:spPr>
            <a:xfrm>
              <a:off x="8551263" y="3040095"/>
              <a:ext cx="130431" cy="10431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1218"/>
              <a:endParaRPr lang="es-ES" sz="83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0" name="33 Pentágono">
              <a:hlinkClick r:id="" action="ppaction://noaction"/>
              <a:extLst>
                <a:ext uri="{FF2B5EF4-FFF2-40B4-BE49-F238E27FC236}">
                  <a16:creationId xmlns:a16="http://schemas.microsoft.com/office/drawing/2014/main" id="{8F3C8DF2-C468-31E7-C118-9419960FF1E7}"/>
                </a:ext>
              </a:extLst>
            </p:cNvPr>
            <p:cNvSpPr/>
            <p:nvPr/>
          </p:nvSpPr>
          <p:spPr>
            <a:xfrm rot="16200000">
              <a:off x="3057989" y="2900472"/>
              <a:ext cx="1241112" cy="424396"/>
            </a:xfrm>
            <a:prstGeom prst="homePlate">
              <a:avLst>
                <a:gd name="adj" fmla="val 17677"/>
              </a:avLst>
            </a:prstGeom>
            <a:solidFill>
              <a:srgbClr val="F18917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8316" rIns="0" bIns="8316" anchor="ctr"/>
            <a:lstStyle/>
            <a:p>
              <a:pPr algn="ctr" defTabSz="211218">
                <a:defRPr/>
              </a:pPr>
              <a:r>
                <a:rPr lang="es-CO" sz="1165" b="1" dirty="0">
                  <a:solidFill>
                    <a:srgbClr val="E7E6E6">
                      <a:lumMod val="10000"/>
                    </a:srgbClr>
                  </a:solidFill>
                  <a:latin typeface="Segoe UI" panose="020B0502040204020203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Operaciones</a:t>
              </a:r>
              <a:endParaRPr lang="es-CO" sz="832" b="1" dirty="0">
                <a:solidFill>
                  <a:srgbClr val="E7E6E6">
                    <a:lumMod val="10000"/>
                  </a:srgb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endParaRPr>
            </a:p>
          </p:txBody>
        </p:sp>
        <p:sp>
          <p:nvSpPr>
            <p:cNvPr id="91" name="32 Pentágono">
              <a:hlinkClick r:id="" action="ppaction://noaction"/>
              <a:extLst>
                <a:ext uri="{FF2B5EF4-FFF2-40B4-BE49-F238E27FC236}">
                  <a16:creationId xmlns:a16="http://schemas.microsoft.com/office/drawing/2014/main" id="{887A7F6B-C3BD-4AC2-429C-D5C1F44CB41E}"/>
                </a:ext>
              </a:extLst>
            </p:cNvPr>
            <p:cNvSpPr/>
            <p:nvPr/>
          </p:nvSpPr>
          <p:spPr>
            <a:xfrm rot="16200000">
              <a:off x="3057988" y="4054364"/>
              <a:ext cx="1241112" cy="424396"/>
            </a:xfrm>
            <a:prstGeom prst="homePlate">
              <a:avLst>
                <a:gd name="adj" fmla="val 17677"/>
              </a:avLst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8316" rIns="0" bIns="8316" anchor="ctr"/>
            <a:lstStyle/>
            <a:p>
              <a:pPr algn="ctr" defTabSz="211218">
                <a:defRPr/>
              </a:pPr>
              <a:r>
                <a:rPr lang="es-CO" sz="999" b="1" dirty="0">
                  <a:solidFill>
                    <a:srgbClr val="E7E6E6">
                      <a:lumMod val="10000"/>
                    </a:srgbClr>
                  </a:solidFill>
                  <a:latin typeface="Segoe UI" panose="020B0502040204020203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Aprendizaje </a:t>
              </a:r>
            </a:p>
            <a:p>
              <a:pPr algn="ctr" defTabSz="211218">
                <a:defRPr/>
              </a:pPr>
              <a:r>
                <a:rPr lang="es-CO" sz="999" b="1" dirty="0">
                  <a:solidFill>
                    <a:srgbClr val="E7E6E6">
                      <a:lumMod val="10000"/>
                    </a:srgbClr>
                  </a:solidFill>
                  <a:latin typeface="Segoe UI" panose="020B0502040204020203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Y desarrollo</a:t>
              </a:r>
            </a:p>
          </p:txBody>
        </p:sp>
        <p:sp>
          <p:nvSpPr>
            <p:cNvPr id="104" name="Elipse 103">
              <a:hlinkClick r:id="rId15" action="ppaction://hlinksldjump"/>
              <a:extLst>
                <a:ext uri="{FF2B5EF4-FFF2-40B4-BE49-F238E27FC236}">
                  <a16:creationId xmlns:a16="http://schemas.microsoft.com/office/drawing/2014/main" id="{88576AE4-DC76-8518-A76D-0F72083D869A}"/>
                </a:ext>
              </a:extLst>
            </p:cNvPr>
            <p:cNvSpPr/>
            <p:nvPr/>
          </p:nvSpPr>
          <p:spPr>
            <a:xfrm>
              <a:off x="4869409" y="1969041"/>
              <a:ext cx="83591" cy="7285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1218"/>
              <a:endParaRPr lang="es-ES" sz="99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" name="Título 3">
            <a:extLst>
              <a:ext uri="{FF2B5EF4-FFF2-40B4-BE49-F238E27FC236}">
                <a16:creationId xmlns:a16="http://schemas.microsoft.com/office/drawing/2014/main" id="{680A4658-B7F2-408E-A4CF-B90B7227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13" y="-475761"/>
            <a:ext cx="4561441" cy="4757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Indicadores Cuadro de mando integral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2224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 descr="Generación de valor&#10;Ingresos">
            <a:extLst>
              <a:ext uri="{FF2B5EF4-FFF2-40B4-BE49-F238E27FC236}">
                <a16:creationId xmlns:a16="http://schemas.microsoft.com/office/drawing/2014/main" id="{314DB147-B063-5973-3252-E06A100E9AB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2" name="Object 1"/>
            <p:cNvPicPr>
              <a:picLocks/>
            </p:cNvPicPr>
            <p:nvPr/>
          </p:nvPicPr>
          <p:blipFill>
            <a:blip r:embed="rId2" cstate="print"/>
            <a:srcRect l="1251" t="15556" r="1251" b="11667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838754B-8A86-314B-08A0-EDF854307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165" y="57151"/>
              <a:ext cx="8878435" cy="5007072"/>
            </a:xfrm>
            <a:prstGeom prst="rect">
              <a:avLst/>
            </a:prstGeom>
          </p:spPr>
        </p:pic>
      </p:grpSp>
      <p:sp>
        <p:nvSpPr>
          <p:cNvPr id="4" name="Flecha: cheurón 3">
            <a:hlinkClick r:id="rId4" action="ppaction://hlinksldjump"/>
            <a:extLst>
              <a:ext uri="{FF2B5EF4-FFF2-40B4-BE49-F238E27FC236}">
                <a16:creationId xmlns:a16="http://schemas.microsoft.com/office/drawing/2014/main" id="{BAC5B821-DCD3-6B9D-47ED-B7B6D83C7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91783" y="4433258"/>
            <a:ext cx="228600" cy="228600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098FAB7-2CCD-E79C-7129-B5DD8A730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120" y="-611881"/>
            <a:ext cx="4308028" cy="611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Generación de valor - Ingresos</a:t>
            </a:r>
            <a:endParaRPr lang="es-E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 descr="Generación de valor&#10;EBITDA Y Mg EBITDA">
            <a:extLst>
              <a:ext uri="{FF2B5EF4-FFF2-40B4-BE49-F238E27FC236}">
                <a16:creationId xmlns:a16="http://schemas.microsoft.com/office/drawing/2014/main" id="{C55D3968-98E2-4A93-89F7-FFA1D77A6D82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2" name="Object 1"/>
            <p:cNvPicPr>
              <a:picLocks/>
            </p:cNvPicPr>
            <p:nvPr/>
          </p:nvPicPr>
          <p:blipFill>
            <a:blip r:embed="rId2" cstate="print"/>
            <a:srcRect l="1251" t="15556" r="1251" b="11667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5587B641-BB4F-08CD-7048-1BCFF87A6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42772"/>
              <a:ext cx="8915400" cy="5057955"/>
            </a:xfrm>
            <a:prstGeom prst="rect">
              <a:avLst/>
            </a:prstGeom>
          </p:spPr>
        </p:pic>
      </p:grpSp>
      <p:sp>
        <p:nvSpPr>
          <p:cNvPr id="3" name="Flecha: cheurón 2">
            <a:hlinkClick r:id="rId4" action="ppaction://hlinksldjump"/>
            <a:extLst>
              <a:ext uri="{FF2B5EF4-FFF2-40B4-BE49-F238E27FC236}">
                <a16:creationId xmlns:a16="http://schemas.microsoft.com/office/drawing/2014/main" id="{BE86118B-348E-F499-719B-C264A2359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57200" y="4248150"/>
            <a:ext cx="304800" cy="304800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139FE7C7-3993-E904-766A-F802484C6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120" y="-611881"/>
            <a:ext cx="4308028" cy="611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Generación de valor – EBITDA Y Mg EBITDA</a:t>
            </a:r>
            <a:endParaRPr lang="es-E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 descr="Generación de valor&#10;Utilidad neta y Mg neto">
            <a:extLst>
              <a:ext uri="{FF2B5EF4-FFF2-40B4-BE49-F238E27FC236}">
                <a16:creationId xmlns:a16="http://schemas.microsoft.com/office/drawing/2014/main" id="{C9E2D009-4230-F072-9FFE-0CDA128C3F0F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2" name="Object 1"/>
            <p:cNvPicPr>
              <a:picLocks/>
            </p:cNvPicPr>
            <p:nvPr/>
          </p:nvPicPr>
          <p:blipFill>
            <a:blip r:embed="rId2" cstate="print"/>
            <a:srcRect l="1251" t="15556" r="1251" b="11667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E6A1068-E17A-CAA5-1244-13A7221C4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386" y="57150"/>
              <a:ext cx="9003920" cy="5010150"/>
            </a:xfrm>
            <a:prstGeom prst="rect">
              <a:avLst/>
            </a:prstGeom>
          </p:spPr>
        </p:pic>
      </p:grpSp>
      <p:sp>
        <p:nvSpPr>
          <p:cNvPr id="3" name="Flecha: cheurón 2">
            <a:hlinkClick r:id="rId4" action="ppaction://hlinksldjump"/>
            <a:extLst>
              <a:ext uri="{FF2B5EF4-FFF2-40B4-BE49-F238E27FC236}">
                <a16:creationId xmlns:a16="http://schemas.microsoft.com/office/drawing/2014/main" id="{93F041D3-5E50-EDB7-A2CD-72305919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228600" y="4476750"/>
            <a:ext cx="304800" cy="304800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6B842FF2-5C75-9784-F0AE-2E4D30670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120" y="-611881"/>
            <a:ext cx="4308028" cy="6118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s-CO" dirty="0"/>
              <a:t>Generación de valor – Utilidad neta y Mg neto</a:t>
            </a:r>
            <a:endParaRPr lang="es-E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Clientes y Mercados&#10;Universalización"/>
          <p:cNvPicPr>
            <a:picLocks/>
          </p:cNvPicPr>
          <p:nvPr/>
        </p:nvPicPr>
        <p:blipFill>
          <a:blip r:embed="rId2" cstate="print"/>
          <a:srcRect l="1251" t="15556" r="1251" b="1166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lecha: cheurón 2">
            <a:hlinkClick r:id="rId3" action="ppaction://hlinksldjump"/>
            <a:extLst>
              <a:ext uri="{FF2B5EF4-FFF2-40B4-BE49-F238E27FC236}">
                <a16:creationId xmlns:a16="http://schemas.microsoft.com/office/drawing/2014/main" id="{AA0F6511-1DD0-0972-9F8B-BA13DDDE4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91783" y="4433258"/>
            <a:ext cx="228600" cy="228600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D212563-2F9C-1FE7-05AE-D60979A24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120" y="-611881"/>
            <a:ext cx="4308028" cy="611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Clientes y Mercados - Universalización</a:t>
            </a:r>
            <a:endParaRPr lang="es-E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Operaciones&#10;Continuidad en recolección"/>
          <p:cNvPicPr>
            <a:picLocks/>
          </p:cNvPicPr>
          <p:nvPr/>
        </p:nvPicPr>
        <p:blipFill>
          <a:blip r:embed="rId2" cstate="print"/>
          <a:srcRect l="1251" t="15556" r="1251" b="1166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lecha: cheurón 2">
            <a:hlinkClick r:id="rId3" action="ppaction://hlinksldjump"/>
            <a:extLst>
              <a:ext uri="{FF2B5EF4-FFF2-40B4-BE49-F238E27FC236}">
                <a16:creationId xmlns:a16="http://schemas.microsoft.com/office/drawing/2014/main" id="{56713F61-6CB3-D5EF-77F4-0EAF959F1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91783" y="4433258"/>
            <a:ext cx="228600" cy="228600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95FE734-F949-3CAC-4296-4E55A9D85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120" y="-611881"/>
            <a:ext cx="4308028" cy="611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Operaciones – Continuidad en recolección</a:t>
            </a:r>
            <a:endParaRPr lang="es-E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Operaciones&#10;Continuidad en barrido y limpieza"/>
          <p:cNvPicPr>
            <a:picLocks/>
          </p:cNvPicPr>
          <p:nvPr/>
        </p:nvPicPr>
        <p:blipFill>
          <a:blip r:embed="rId2" cstate="print"/>
          <a:srcRect l="1251" t="15556" r="1251" b="1166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lecha: cheurón 2">
            <a:hlinkClick r:id="rId3" action="ppaction://hlinksldjump"/>
            <a:extLst>
              <a:ext uri="{FF2B5EF4-FFF2-40B4-BE49-F238E27FC236}">
                <a16:creationId xmlns:a16="http://schemas.microsoft.com/office/drawing/2014/main" id="{E08E9E9C-1F05-D997-5204-49F3D0055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91783" y="4433258"/>
            <a:ext cx="228600" cy="228600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8203EC9F-17BE-182B-38FF-B81FCD4D1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120" y="-611881"/>
            <a:ext cx="4308028" cy="6118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s-CO" dirty="0"/>
              <a:t>Operaciones – Continuidad en barrido y limpieza</a:t>
            </a:r>
            <a:endParaRPr lang="es-E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Cliente y Mercados&#10;Quejas"/>
          <p:cNvPicPr>
            <a:picLocks/>
          </p:cNvPicPr>
          <p:nvPr/>
        </p:nvPicPr>
        <p:blipFill>
          <a:blip r:embed="rId2" cstate="print"/>
          <a:srcRect l="1251" t="15556" r="1251" b="1166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lecha: cheurón 2">
            <a:hlinkClick r:id="rId3" action="ppaction://hlinksldjump"/>
            <a:extLst>
              <a:ext uri="{FF2B5EF4-FFF2-40B4-BE49-F238E27FC236}">
                <a16:creationId xmlns:a16="http://schemas.microsoft.com/office/drawing/2014/main" id="{C57EFE50-5522-F58D-98F9-176B5CE68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91783" y="4433258"/>
            <a:ext cx="228600" cy="228600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84323FA1-3F82-2487-60A2-26EA13D06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120" y="-611881"/>
            <a:ext cx="4308028" cy="611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Clientes y Mercados - Quejas</a:t>
            </a:r>
            <a:endParaRPr lang="es-E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6ebbfa72-b3b6-4c1f-8b23-058d4f67f013}" enabled="1" method="Privileged" siteId="{bf1ce8b5-5d39-4bc5-ad6e-07b3e4d7d67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184</Words>
  <Application>Microsoft Office PowerPoint</Application>
  <PresentationFormat>Presentación en pantalla (16:9)</PresentationFormat>
  <Paragraphs>44</Paragraphs>
  <Slides>15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Aptos</vt:lpstr>
      <vt:lpstr>Arial</vt:lpstr>
      <vt:lpstr>Arial Rounded MT Bold</vt:lpstr>
      <vt:lpstr>Calibri</vt:lpstr>
      <vt:lpstr>Calibri Light</vt:lpstr>
      <vt:lpstr>Segoe UI</vt:lpstr>
      <vt:lpstr>Office Theme</vt:lpstr>
      <vt:lpstr>Cuadro de Mando Integral junio 2024</vt:lpstr>
      <vt:lpstr>Indicadores Cuadro de mando integral</vt:lpstr>
      <vt:lpstr>Generación de valor - Ingresos</vt:lpstr>
      <vt:lpstr>Generación de valor – EBITDA Y Mg EBITDA</vt:lpstr>
      <vt:lpstr>Generación de valor – Utilidad neta y Mg neto</vt:lpstr>
      <vt:lpstr>Clientes y Mercados - Universalización</vt:lpstr>
      <vt:lpstr>Operaciones – Continuidad en recolección</vt:lpstr>
      <vt:lpstr>Operaciones – Continuidad en barrido y limpieza</vt:lpstr>
      <vt:lpstr>Clientes y Mercados - Quejas</vt:lpstr>
      <vt:lpstr>Clientes y Mercados - Reclamos</vt:lpstr>
      <vt:lpstr>Clientes y Mercados – Participación de cartera</vt:lpstr>
      <vt:lpstr>Clientes y Mercados – Cartera en mora</vt:lpstr>
      <vt:lpstr>Operaciones – Índice de lesiones incapacitantes - ILI</vt:lpstr>
      <vt:lpstr>Operaciones - Inversiones</vt:lpstr>
      <vt:lpstr>Gracias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officegen</dc:creator>
  <cp:lastModifiedBy>MARCELA VIVIANA PATARROYO GONZALEZ</cp:lastModifiedBy>
  <cp:revision>12</cp:revision>
  <dcterms:created xsi:type="dcterms:W3CDTF">2024-07-18T14:27:22Z</dcterms:created>
  <dcterms:modified xsi:type="dcterms:W3CDTF">2024-09-02T16:03:59Z</dcterms:modified>
</cp:coreProperties>
</file>